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9" r:id="rId3"/>
    <p:sldId id="261" r:id="rId4"/>
    <p:sldId id="260" r:id="rId5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BEEF3"/>
    <a:srgbClr val="F9B9E4"/>
    <a:srgbClr val="EBAAF0"/>
    <a:srgbClr val="FCD8F0"/>
    <a:srgbClr val="AAE9F0"/>
    <a:srgbClr val="996633"/>
    <a:srgbClr val="993300"/>
    <a:srgbClr val="99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29" autoAdjust="0"/>
    <p:restoredTop sz="94660"/>
  </p:normalViewPr>
  <p:slideViewPr>
    <p:cSldViewPr snapToGrid="0">
      <p:cViewPr varScale="1">
        <p:scale>
          <a:sx n="72" d="100"/>
          <a:sy n="72" d="100"/>
        </p:scale>
        <p:origin x="61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diagrams/_rels/data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diagrams/_rels/drawing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BDE72DC-E820-494C-B854-0425418396AA}" type="doc">
      <dgm:prSet loTypeId="urn:microsoft.com/office/officeart/2005/8/layout/hList6" loCatId="list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es-CO"/>
        </a:p>
      </dgm:t>
    </dgm:pt>
    <dgm:pt modelId="{25EE47C7-A53B-4D65-A802-3B4050264ACE}">
      <dgm:prSet phldrT="[Texto]"/>
      <dgm:spPr/>
      <dgm:t>
        <a:bodyPr/>
        <a:lstStyle/>
        <a:p>
          <a:r>
            <a:rPr lang="es-CO" b="1" i="1" u="none" dirty="0"/>
            <a:t>Especiales</a:t>
          </a:r>
        </a:p>
      </dgm:t>
    </dgm:pt>
    <dgm:pt modelId="{7853257E-5CAF-493F-A13A-C30BCAE4930A}" type="parTrans" cxnId="{C8F03B59-6B95-4375-BF17-6F72710FC5D4}">
      <dgm:prSet/>
      <dgm:spPr/>
      <dgm:t>
        <a:bodyPr/>
        <a:lstStyle/>
        <a:p>
          <a:endParaRPr lang="es-CO"/>
        </a:p>
      </dgm:t>
    </dgm:pt>
    <dgm:pt modelId="{55E7D4A8-C13B-412C-AA68-C94AEAF13167}" type="sibTrans" cxnId="{C8F03B59-6B95-4375-BF17-6F72710FC5D4}">
      <dgm:prSet/>
      <dgm:spPr/>
      <dgm:t>
        <a:bodyPr/>
        <a:lstStyle/>
        <a:p>
          <a:endParaRPr lang="es-CO"/>
        </a:p>
      </dgm:t>
    </dgm:pt>
    <dgm:pt modelId="{AF45D60D-71CC-488F-9861-51F5386C37D2}">
      <dgm:prSet phldrT="[Texto]"/>
      <dgm:spPr/>
      <dgm:t>
        <a:bodyPr/>
        <a:lstStyle/>
        <a:p>
          <a:r>
            <a:rPr lang="es-CO" b="0" i="1" u="none" dirty="0"/>
            <a:t>Maracuyá</a:t>
          </a:r>
          <a:endParaRPr lang="es-CO" dirty="0"/>
        </a:p>
      </dgm:t>
    </dgm:pt>
    <dgm:pt modelId="{B81D09C5-BABC-48F6-9949-22C0EA7E2C88}" type="parTrans" cxnId="{CA11C4F8-DD46-4381-86F1-2D4B4A2D118C}">
      <dgm:prSet/>
      <dgm:spPr/>
      <dgm:t>
        <a:bodyPr/>
        <a:lstStyle/>
        <a:p>
          <a:endParaRPr lang="es-CO"/>
        </a:p>
      </dgm:t>
    </dgm:pt>
    <dgm:pt modelId="{B134F44F-F835-41DB-B53E-561D199C42E0}" type="sibTrans" cxnId="{CA11C4F8-DD46-4381-86F1-2D4B4A2D118C}">
      <dgm:prSet/>
      <dgm:spPr/>
      <dgm:t>
        <a:bodyPr/>
        <a:lstStyle/>
        <a:p>
          <a:endParaRPr lang="es-CO"/>
        </a:p>
      </dgm:t>
    </dgm:pt>
    <dgm:pt modelId="{0878DCDB-E79A-4F31-8B73-3593AC7C16DF}">
      <dgm:prSet phldrT="[Texto]"/>
      <dgm:spPr/>
      <dgm:t>
        <a:bodyPr/>
        <a:lstStyle/>
        <a:p>
          <a:r>
            <a:rPr lang="es-CO" b="0" i="1" u="none" dirty="0"/>
            <a:t>Café</a:t>
          </a:r>
          <a:endParaRPr lang="es-CO" dirty="0"/>
        </a:p>
      </dgm:t>
    </dgm:pt>
    <dgm:pt modelId="{59FBDFB9-D0FE-4004-A9D1-50C34658587B}" type="parTrans" cxnId="{B581F79E-B44E-46D5-AFB0-C8FBE64D587B}">
      <dgm:prSet/>
      <dgm:spPr/>
      <dgm:t>
        <a:bodyPr/>
        <a:lstStyle/>
        <a:p>
          <a:endParaRPr lang="es-CO"/>
        </a:p>
      </dgm:t>
    </dgm:pt>
    <dgm:pt modelId="{3BD037F3-7FA7-4A3F-A0ED-700B4A43B0AC}" type="sibTrans" cxnId="{B581F79E-B44E-46D5-AFB0-C8FBE64D587B}">
      <dgm:prSet/>
      <dgm:spPr/>
      <dgm:t>
        <a:bodyPr/>
        <a:lstStyle/>
        <a:p>
          <a:endParaRPr lang="es-CO"/>
        </a:p>
      </dgm:t>
    </dgm:pt>
    <dgm:pt modelId="{6DD38F52-711F-4D2F-8979-48DAFCCCB7EE}">
      <dgm:prSet phldrT="[Texto]"/>
      <dgm:spPr/>
      <dgm:t>
        <a:bodyPr/>
        <a:lstStyle/>
        <a:p>
          <a:r>
            <a:rPr lang="es-CO" dirty="0"/>
            <a:t>Manzana</a:t>
          </a:r>
        </a:p>
      </dgm:t>
    </dgm:pt>
    <dgm:pt modelId="{64050DB0-401F-4149-9669-8118FA8DF11A}" type="parTrans" cxnId="{7101530F-5C6F-4A99-B394-AFCC629E97A8}">
      <dgm:prSet/>
      <dgm:spPr/>
      <dgm:t>
        <a:bodyPr/>
        <a:lstStyle/>
        <a:p>
          <a:endParaRPr lang="es-CO"/>
        </a:p>
      </dgm:t>
    </dgm:pt>
    <dgm:pt modelId="{0BD0E3DD-C43F-4912-9315-537EA359422D}" type="sibTrans" cxnId="{7101530F-5C6F-4A99-B394-AFCC629E97A8}">
      <dgm:prSet/>
      <dgm:spPr/>
      <dgm:t>
        <a:bodyPr/>
        <a:lstStyle/>
        <a:p>
          <a:endParaRPr lang="es-CO"/>
        </a:p>
      </dgm:t>
    </dgm:pt>
    <dgm:pt modelId="{D360E250-33AF-41D0-813C-0946FAEDE2F3}">
      <dgm:prSet phldrT="[Texto]"/>
      <dgm:spPr/>
      <dgm:t>
        <a:bodyPr/>
        <a:lstStyle/>
        <a:p>
          <a:r>
            <a:rPr lang="es-CO" dirty="0"/>
            <a:t>Melocotón</a:t>
          </a:r>
        </a:p>
      </dgm:t>
    </dgm:pt>
    <dgm:pt modelId="{AA3C22D6-61E9-4209-B9B1-D44EB34B1774}" type="parTrans" cxnId="{67BB2183-14B4-4CFA-9875-66D7C817F8D2}">
      <dgm:prSet/>
      <dgm:spPr/>
      <dgm:t>
        <a:bodyPr/>
        <a:lstStyle/>
        <a:p>
          <a:endParaRPr lang="es-CO"/>
        </a:p>
      </dgm:t>
    </dgm:pt>
    <dgm:pt modelId="{2441A996-712D-4260-A7BD-7D65C533B208}" type="sibTrans" cxnId="{67BB2183-14B4-4CFA-9875-66D7C817F8D2}">
      <dgm:prSet/>
      <dgm:spPr/>
      <dgm:t>
        <a:bodyPr/>
        <a:lstStyle/>
        <a:p>
          <a:endParaRPr lang="es-CO"/>
        </a:p>
      </dgm:t>
    </dgm:pt>
    <dgm:pt modelId="{C003A5AB-BD6B-4FD3-8F64-435879DA28B0}">
      <dgm:prSet phldrT="[Texto]"/>
      <dgm:spPr/>
      <dgm:t>
        <a:bodyPr/>
        <a:lstStyle/>
        <a:p>
          <a:r>
            <a:rPr lang="es-CO" dirty="0">
              <a:solidFill>
                <a:srgbClr val="002060"/>
              </a:solidFill>
            </a:rPr>
            <a:t>Licor (</a:t>
          </a:r>
          <a:r>
            <a:rPr lang="es-CO" dirty="0" err="1">
              <a:solidFill>
                <a:srgbClr val="002060"/>
              </a:solidFill>
            </a:rPr>
            <a:t>Baileys</a:t>
          </a:r>
          <a:r>
            <a:rPr lang="es-CO" dirty="0">
              <a:solidFill>
                <a:srgbClr val="002060"/>
              </a:solidFill>
            </a:rPr>
            <a:t>, envinadas torta negra y blanca con frutos secos) </a:t>
          </a:r>
          <a:r>
            <a:rPr lang="es-CO" dirty="0">
              <a:solidFill>
                <a:srgbClr val="FFFF00"/>
              </a:solidFill>
            </a:rPr>
            <a:t>Incrementa el valor a cada uno en $500 pesos</a:t>
          </a:r>
        </a:p>
      </dgm:t>
    </dgm:pt>
    <dgm:pt modelId="{212F409E-B0D7-4B84-BFAA-C1D0AECE883B}" type="parTrans" cxnId="{A06FBF1E-9CE9-4263-8673-4ADA31261430}">
      <dgm:prSet/>
      <dgm:spPr/>
      <dgm:t>
        <a:bodyPr/>
        <a:lstStyle/>
        <a:p>
          <a:endParaRPr lang="es-CO"/>
        </a:p>
      </dgm:t>
    </dgm:pt>
    <dgm:pt modelId="{F2AAEABC-D7A6-410C-8402-B68D58A2F735}" type="sibTrans" cxnId="{A06FBF1E-9CE9-4263-8673-4ADA31261430}">
      <dgm:prSet/>
      <dgm:spPr/>
      <dgm:t>
        <a:bodyPr/>
        <a:lstStyle/>
        <a:p>
          <a:endParaRPr lang="es-CO"/>
        </a:p>
      </dgm:t>
    </dgm:pt>
    <dgm:pt modelId="{BFABC3AB-2193-4AA0-BD27-3B1636C64D20}">
      <dgm:prSet phldrT="[Texto]"/>
      <dgm:spPr/>
      <dgm:t>
        <a:bodyPr/>
        <a:lstStyle/>
        <a:p>
          <a:r>
            <a:rPr lang="es-CO" b="0" i="1" u="none" dirty="0"/>
            <a:t>Banano</a:t>
          </a:r>
          <a:endParaRPr lang="es-CO" dirty="0"/>
        </a:p>
      </dgm:t>
    </dgm:pt>
    <dgm:pt modelId="{29196F74-D077-4114-9666-DD54025B5795}" type="parTrans" cxnId="{F2CFABD6-F3E5-4BA4-BA4E-01CF342B2510}">
      <dgm:prSet/>
      <dgm:spPr/>
      <dgm:t>
        <a:bodyPr/>
        <a:lstStyle/>
        <a:p>
          <a:endParaRPr lang="es-CO"/>
        </a:p>
      </dgm:t>
    </dgm:pt>
    <dgm:pt modelId="{4A80FC74-BA8F-4AB0-99C3-D24DD404C6ED}" type="sibTrans" cxnId="{F2CFABD6-F3E5-4BA4-BA4E-01CF342B2510}">
      <dgm:prSet/>
      <dgm:spPr/>
      <dgm:t>
        <a:bodyPr/>
        <a:lstStyle/>
        <a:p>
          <a:endParaRPr lang="es-CO"/>
        </a:p>
      </dgm:t>
    </dgm:pt>
    <dgm:pt modelId="{EB561663-6391-4408-9AD5-9D8BFAC81749}">
      <dgm:prSet phldrT="[Texto]"/>
      <dgm:spPr/>
      <dgm:t>
        <a:bodyPr/>
        <a:lstStyle/>
        <a:p>
          <a:r>
            <a:rPr lang="es-CO" dirty="0"/>
            <a:t>Piña</a:t>
          </a:r>
        </a:p>
      </dgm:t>
    </dgm:pt>
    <dgm:pt modelId="{4348E4C8-F104-44E1-A731-7889E409F0C9}" type="parTrans" cxnId="{7569C3CD-A8DB-4DEA-B506-53033E837D1E}">
      <dgm:prSet/>
      <dgm:spPr/>
      <dgm:t>
        <a:bodyPr/>
        <a:lstStyle/>
        <a:p>
          <a:endParaRPr lang="es-CO"/>
        </a:p>
      </dgm:t>
    </dgm:pt>
    <dgm:pt modelId="{8FFD9ED6-EE94-4CAD-80E9-7D3E45DE6BBC}" type="sibTrans" cxnId="{7569C3CD-A8DB-4DEA-B506-53033E837D1E}">
      <dgm:prSet/>
      <dgm:spPr/>
      <dgm:t>
        <a:bodyPr/>
        <a:lstStyle/>
        <a:p>
          <a:endParaRPr lang="es-CO"/>
        </a:p>
      </dgm:t>
    </dgm:pt>
    <dgm:pt modelId="{86B41696-A269-4ECF-A976-FC99BE3E3BA8}" type="pres">
      <dgm:prSet presAssocID="{4BDE72DC-E820-494C-B854-0425418396AA}" presName="Name0" presStyleCnt="0">
        <dgm:presLayoutVars>
          <dgm:dir/>
          <dgm:resizeHandles val="exact"/>
        </dgm:presLayoutVars>
      </dgm:prSet>
      <dgm:spPr/>
    </dgm:pt>
    <dgm:pt modelId="{64E7DF70-84AB-4D4D-B40D-613514E2A667}" type="pres">
      <dgm:prSet presAssocID="{25EE47C7-A53B-4D65-A802-3B4050264ACE}" presName="node" presStyleLbl="node1" presStyleIdx="0" presStyleCnt="1" custLinFactNeighborX="0">
        <dgm:presLayoutVars>
          <dgm:bulletEnabled val="1"/>
        </dgm:presLayoutVars>
      </dgm:prSet>
      <dgm:spPr/>
    </dgm:pt>
  </dgm:ptLst>
  <dgm:cxnLst>
    <dgm:cxn modelId="{7959360E-7F94-48F7-9BC1-343EFDEE60AE}" type="presOf" srcId="{25EE47C7-A53B-4D65-A802-3B4050264ACE}" destId="{64E7DF70-84AB-4D4D-B40D-613514E2A667}" srcOrd="0" destOrd="0" presId="urn:microsoft.com/office/officeart/2005/8/layout/hList6"/>
    <dgm:cxn modelId="{7101530F-5C6F-4A99-B394-AFCC629E97A8}" srcId="{25EE47C7-A53B-4D65-A802-3B4050264ACE}" destId="{6DD38F52-711F-4D2F-8979-48DAFCCCB7EE}" srcOrd="4" destOrd="0" parTransId="{64050DB0-401F-4149-9669-8118FA8DF11A}" sibTransId="{0BD0E3DD-C43F-4912-9315-537EA359422D}"/>
    <dgm:cxn modelId="{A06FBF1E-9CE9-4263-8673-4ADA31261430}" srcId="{25EE47C7-A53B-4D65-A802-3B4050264ACE}" destId="{C003A5AB-BD6B-4FD3-8F64-435879DA28B0}" srcOrd="6" destOrd="0" parTransId="{212F409E-B0D7-4B84-BFAA-C1D0AECE883B}" sibTransId="{F2AAEABC-D7A6-410C-8402-B68D58A2F735}"/>
    <dgm:cxn modelId="{4C23A124-4D33-44BA-B933-7FBD23E074AE}" type="presOf" srcId="{D360E250-33AF-41D0-813C-0946FAEDE2F3}" destId="{64E7DF70-84AB-4D4D-B40D-613514E2A667}" srcOrd="0" destOrd="6" presId="urn:microsoft.com/office/officeart/2005/8/layout/hList6"/>
    <dgm:cxn modelId="{4C999D44-9F51-4BEE-9481-761B454ED59C}" type="presOf" srcId="{0878DCDB-E79A-4F31-8B73-3593AC7C16DF}" destId="{64E7DF70-84AB-4D4D-B40D-613514E2A667}" srcOrd="0" destOrd="4" presId="urn:microsoft.com/office/officeart/2005/8/layout/hList6"/>
    <dgm:cxn modelId="{C8F03B59-6B95-4375-BF17-6F72710FC5D4}" srcId="{4BDE72DC-E820-494C-B854-0425418396AA}" destId="{25EE47C7-A53B-4D65-A802-3B4050264ACE}" srcOrd="0" destOrd="0" parTransId="{7853257E-5CAF-493F-A13A-C30BCAE4930A}" sibTransId="{55E7D4A8-C13B-412C-AA68-C94AEAF13167}"/>
    <dgm:cxn modelId="{67BB2183-14B4-4CFA-9875-66D7C817F8D2}" srcId="{25EE47C7-A53B-4D65-A802-3B4050264ACE}" destId="{D360E250-33AF-41D0-813C-0946FAEDE2F3}" srcOrd="5" destOrd="0" parTransId="{AA3C22D6-61E9-4209-B9B1-D44EB34B1774}" sibTransId="{2441A996-712D-4260-A7BD-7D65C533B208}"/>
    <dgm:cxn modelId="{7A585487-4614-4CCD-A38A-E9F88228E561}" type="presOf" srcId="{EB561663-6391-4408-9AD5-9D8BFAC81749}" destId="{64E7DF70-84AB-4D4D-B40D-613514E2A667}" srcOrd="0" destOrd="1" presId="urn:microsoft.com/office/officeart/2005/8/layout/hList6"/>
    <dgm:cxn modelId="{73036690-B812-4F20-99DD-1945E84FACA9}" type="presOf" srcId="{BFABC3AB-2193-4AA0-BD27-3B1636C64D20}" destId="{64E7DF70-84AB-4D4D-B40D-613514E2A667}" srcOrd="0" destOrd="3" presId="urn:microsoft.com/office/officeart/2005/8/layout/hList6"/>
    <dgm:cxn modelId="{B581F79E-B44E-46D5-AFB0-C8FBE64D587B}" srcId="{25EE47C7-A53B-4D65-A802-3B4050264ACE}" destId="{0878DCDB-E79A-4F31-8B73-3593AC7C16DF}" srcOrd="3" destOrd="0" parTransId="{59FBDFB9-D0FE-4004-A9D1-50C34658587B}" sibTransId="{3BD037F3-7FA7-4A3F-A0ED-700B4A43B0AC}"/>
    <dgm:cxn modelId="{E9675EB1-14C0-4384-861D-2E655AAB9D2B}" type="presOf" srcId="{AF45D60D-71CC-488F-9861-51F5386C37D2}" destId="{64E7DF70-84AB-4D4D-B40D-613514E2A667}" srcOrd="0" destOrd="2" presId="urn:microsoft.com/office/officeart/2005/8/layout/hList6"/>
    <dgm:cxn modelId="{1CB04BC8-A260-44B9-8313-4ABF4595A8F1}" type="presOf" srcId="{6DD38F52-711F-4D2F-8979-48DAFCCCB7EE}" destId="{64E7DF70-84AB-4D4D-B40D-613514E2A667}" srcOrd="0" destOrd="5" presId="urn:microsoft.com/office/officeart/2005/8/layout/hList6"/>
    <dgm:cxn modelId="{7569C3CD-A8DB-4DEA-B506-53033E837D1E}" srcId="{25EE47C7-A53B-4D65-A802-3B4050264ACE}" destId="{EB561663-6391-4408-9AD5-9D8BFAC81749}" srcOrd="0" destOrd="0" parTransId="{4348E4C8-F104-44E1-A731-7889E409F0C9}" sibTransId="{8FFD9ED6-EE94-4CAD-80E9-7D3E45DE6BBC}"/>
    <dgm:cxn modelId="{F2CFABD6-F3E5-4BA4-BA4E-01CF342B2510}" srcId="{25EE47C7-A53B-4D65-A802-3B4050264ACE}" destId="{BFABC3AB-2193-4AA0-BD27-3B1636C64D20}" srcOrd="2" destOrd="0" parTransId="{29196F74-D077-4114-9666-DD54025B5795}" sibTransId="{4A80FC74-BA8F-4AB0-99C3-D24DD404C6ED}"/>
    <dgm:cxn modelId="{203FCCF1-64B1-4210-967A-6212BC99FD5C}" type="presOf" srcId="{C003A5AB-BD6B-4FD3-8F64-435879DA28B0}" destId="{64E7DF70-84AB-4D4D-B40D-613514E2A667}" srcOrd="0" destOrd="7" presId="urn:microsoft.com/office/officeart/2005/8/layout/hList6"/>
    <dgm:cxn modelId="{43316FF2-DF19-4BDE-9F1B-6DA4876BDE68}" type="presOf" srcId="{4BDE72DC-E820-494C-B854-0425418396AA}" destId="{86B41696-A269-4ECF-A976-FC99BE3E3BA8}" srcOrd="0" destOrd="0" presId="urn:microsoft.com/office/officeart/2005/8/layout/hList6"/>
    <dgm:cxn modelId="{CA11C4F8-DD46-4381-86F1-2D4B4A2D118C}" srcId="{25EE47C7-A53B-4D65-A802-3B4050264ACE}" destId="{AF45D60D-71CC-488F-9861-51F5386C37D2}" srcOrd="1" destOrd="0" parTransId="{B81D09C5-BABC-48F6-9949-22C0EA7E2C88}" sibTransId="{B134F44F-F835-41DB-B53E-561D199C42E0}"/>
    <dgm:cxn modelId="{E4F2481E-ABD9-4DB0-9E35-F1650FD0D398}" type="presParOf" srcId="{86B41696-A269-4ECF-A976-FC99BE3E3BA8}" destId="{64E7DF70-84AB-4D4D-B40D-613514E2A667}" srcOrd="0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15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9D4E110-82C4-4219-AC74-9BC718A427CA}" type="doc">
      <dgm:prSet loTypeId="urn:microsoft.com/office/officeart/2005/8/layout/pList2" loCatId="list" qsTypeId="urn:microsoft.com/office/officeart/2005/8/quickstyle/simple1" qsCatId="simple" csTypeId="urn:microsoft.com/office/officeart/2005/8/colors/accent1_2" csCatId="accent1" phldr="1"/>
      <dgm:spPr/>
    </dgm:pt>
    <dgm:pt modelId="{DFC68468-8316-4FCB-8A9E-1D92EA858500}">
      <dgm:prSet phldrT="[Texto]"/>
      <dgm:spPr/>
      <dgm:t>
        <a:bodyPr anchor="ctr"/>
        <a:lstStyle/>
        <a:p>
          <a:r>
            <a:rPr lang="es-CO" dirty="0"/>
            <a:t>Crema pastelera saborizada.</a:t>
          </a:r>
        </a:p>
        <a:p>
          <a:r>
            <a:rPr lang="es-CO" dirty="0"/>
            <a:t> Chantilly saborizado.</a:t>
          </a:r>
        </a:p>
      </dgm:t>
    </dgm:pt>
    <dgm:pt modelId="{7B6FB619-BA35-4057-B8F8-C4C55390A310}" type="parTrans" cxnId="{7E7208D5-C4FC-4923-93A8-C3BD0F14D654}">
      <dgm:prSet/>
      <dgm:spPr/>
      <dgm:t>
        <a:bodyPr/>
        <a:lstStyle/>
        <a:p>
          <a:endParaRPr lang="es-CO"/>
        </a:p>
      </dgm:t>
    </dgm:pt>
    <dgm:pt modelId="{FB91B62E-8705-4732-B80E-BF5EAC8AB5A2}" type="sibTrans" cxnId="{7E7208D5-C4FC-4923-93A8-C3BD0F14D654}">
      <dgm:prSet/>
      <dgm:spPr/>
      <dgm:t>
        <a:bodyPr/>
        <a:lstStyle/>
        <a:p>
          <a:endParaRPr lang="es-CO"/>
        </a:p>
      </dgm:t>
    </dgm:pt>
    <dgm:pt modelId="{3266DE7C-FF7C-4311-A501-7AEC0370624B}">
      <dgm:prSet phldrT="[Texto]"/>
      <dgm:spPr/>
      <dgm:t>
        <a:bodyPr anchor="ctr"/>
        <a:lstStyle/>
        <a:p>
          <a:r>
            <a:rPr lang="es-CO" dirty="0"/>
            <a:t>Merengue italiano</a:t>
          </a:r>
        </a:p>
      </dgm:t>
    </dgm:pt>
    <dgm:pt modelId="{534B93A2-146A-439F-9DE6-D0FAB6B2D074}" type="parTrans" cxnId="{43E718D6-7C1E-4E0C-AC7D-C82198E3FAC8}">
      <dgm:prSet/>
      <dgm:spPr/>
      <dgm:t>
        <a:bodyPr/>
        <a:lstStyle/>
        <a:p>
          <a:endParaRPr lang="es-CO"/>
        </a:p>
      </dgm:t>
    </dgm:pt>
    <dgm:pt modelId="{4607BA9C-E132-4D91-8707-927176342540}" type="sibTrans" cxnId="{43E718D6-7C1E-4E0C-AC7D-C82198E3FAC8}">
      <dgm:prSet/>
      <dgm:spPr/>
      <dgm:t>
        <a:bodyPr/>
        <a:lstStyle/>
        <a:p>
          <a:endParaRPr lang="es-CO"/>
        </a:p>
      </dgm:t>
    </dgm:pt>
    <dgm:pt modelId="{11F52341-C520-480D-99CA-1F4703CDBD63}">
      <dgm:prSet phldrT="[Texto]"/>
      <dgm:spPr/>
      <dgm:t>
        <a:bodyPr anchor="ctr"/>
        <a:lstStyle/>
        <a:p>
          <a:r>
            <a:rPr lang="es-CO" dirty="0" err="1"/>
            <a:t>Pastillaje</a:t>
          </a:r>
          <a:endParaRPr lang="es-CO" dirty="0"/>
        </a:p>
      </dgm:t>
    </dgm:pt>
    <dgm:pt modelId="{C237CA12-E751-4EFF-831D-C8EB9834C09C}" type="parTrans" cxnId="{35A0A7AA-1887-4FAA-92A8-CECAF634BFE9}">
      <dgm:prSet/>
      <dgm:spPr/>
      <dgm:t>
        <a:bodyPr/>
        <a:lstStyle/>
        <a:p>
          <a:endParaRPr lang="es-CO"/>
        </a:p>
      </dgm:t>
    </dgm:pt>
    <dgm:pt modelId="{1399F91F-8CB8-4CE7-BE22-53BD247DE661}" type="sibTrans" cxnId="{35A0A7AA-1887-4FAA-92A8-CECAF634BFE9}">
      <dgm:prSet/>
      <dgm:spPr/>
      <dgm:t>
        <a:bodyPr/>
        <a:lstStyle/>
        <a:p>
          <a:endParaRPr lang="es-CO"/>
        </a:p>
      </dgm:t>
    </dgm:pt>
    <dgm:pt modelId="{A34CA4C4-DAE8-416F-9063-8DBF8A55E310}" type="pres">
      <dgm:prSet presAssocID="{79D4E110-82C4-4219-AC74-9BC718A427CA}" presName="Name0" presStyleCnt="0">
        <dgm:presLayoutVars>
          <dgm:dir/>
          <dgm:resizeHandles val="exact"/>
        </dgm:presLayoutVars>
      </dgm:prSet>
      <dgm:spPr/>
    </dgm:pt>
    <dgm:pt modelId="{795AC734-7069-4653-A7FD-6BA5DDD712DE}" type="pres">
      <dgm:prSet presAssocID="{79D4E110-82C4-4219-AC74-9BC718A427CA}" presName="bkgdShp" presStyleLbl="alignAccFollowNode1" presStyleIdx="0" presStyleCnt="1" custLinFactNeighborX="80720" custLinFactNeighborY="7117"/>
      <dgm:spPr/>
    </dgm:pt>
    <dgm:pt modelId="{895D641C-7BF8-4F9B-A313-55CBC2C45692}" type="pres">
      <dgm:prSet presAssocID="{79D4E110-82C4-4219-AC74-9BC718A427CA}" presName="linComp" presStyleCnt="0"/>
      <dgm:spPr/>
    </dgm:pt>
    <dgm:pt modelId="{87CFC64F-BE71-421F-9834-3DC9F1A02CEA}" type="pres">
      <dgm:prSet presAssocID="{DFC68468-8316-4FCB-8A9E-1D92EA858500}" presName="compNode" presStyleCnt="0"/>
      <dgm:spPr/>
    </dgm:pt>
    <dgm:pt modelId="{609C9DB1-2789-45AF-B9AF-F1D738887808}" type="pres">
      <dgm:prSet presAssocID="{DFC68468-8316-4FCB-8A9E-1D92EA858500}" presName="node" presStyleLbl="node1" presStyleIdx="0" presStyleCnt="3" custScaleX="97682" custScaleY="138246" custLinFactNeighborX="1291" custLinFactNeighborY="-11813">
        <dgm:presLayoutVars>
          <dgm:bulletEnabled val="1"/>
        </dgm:presLayoutVars>
      </dgm:prSet>
      <dgm:spPr/>
    </dgm:pt>
    <dgm:pt modelId="{2E2A874A-F5B4-4E59-B0C6-0A9ABDCC5F1B}" type="pres">
      <dgm:prSet presAssocID="{DFC68468-8316-4FCB-8A9E-1D92EA858500}" presName="invisiNode" presStyleLbl="node1" presStyleIdx="0" presStyleCnt="3"/>
      <dgm:spPr/>
    </dgm:pt>
    <dgm:pt modelId="{6CF2E2FB-EF0B-4937-9F6D-32770A53D7AD}" type="pres">
      <dgm:prSet presAssocID="{DFC68468-8316-4FCB-8A9E-1D92EA858500}" presName="imagNode" presStyleLbl="fgImgPlace1" presStyleIdx="0" presStyleCnt="3" custScaleX="86470" custScaleY="59985" custLinFactNeighborX="1291" custLinFactNeighborY="-22675"/>
      <dgm:spPr>
        <a:blipFill dpi="0" rotWithShape="1">
          <a:blip xmlns:r="http://schemas.openxmlformats.org/officeDocument/2006/relationships" r:embed="rId1"/>
          <a:srcRect/>
          <a:stretch>
            <a:fillRect l="23027" t="-474" r="24193" b="-23032"/>
          </a:stretch>
        </a:blipFill>
      </dgm:spPr>
    </dgm:pt>
    <dgm:pt modelId="{CB91CD0B-A337-48A3-B952-9ABCB281F494}" type="pres">
      <dgm:prSet presAssocID="{FB91B62E-8705-4732-B80E-BF5EAC8AB5A2}" presName="sibTrans" presStyleLbl="sibTrans2D1" presStyleIdx="0" presStyleCnt="0"/>
      <dgm:spPr/>
    </dgm:pt>
    <dgm:pt modelId="{49C9C9A8-CDBB-4B53-983D-EEF14D809E4E}" type="pres">
      <dgm:prSet presAssocID="{3266DE7C-FF7C-4311-A501-7AEC0370624B}" presName="compNode" presStyleCnt="0"/>
      <dgm:spPr/>
    </dgm:pt>
    <dgm:pt modelId="{A40D0185-EF6A-4C30-A6BC-41E50A739932}" type="pres">
      <dgm:prSet presAssocID="{3266DE7C-FF7C-4311-A501-7AEC0370624B}" presName="node" presStyleLbl="node1" presStyleIdx="1" presStyleCnt="3" custScaleX="97227" custScaleY="138250" custLinFactNeighborX="1978" custLinFactNeighborY="-12070">
        <dgm:presLayoutVars>
          <dgm:bulletEnabled val="1"/>
        </dgm:presLayoutVars>
      </dgm:prSet>
      <dgm:spPr/>
    </dgm:pt>
    <dgm:pt modelId="{E53B99A0-172D-4FFE-B3C5-7E93E967DEB6}" type="pres">
      <dgm:prSet presAssocID="{3266DE7C-FF7C-4311-A501-7AEC0370624B}" presName="invisiNode" presStyleLbl="node1" presStyleIdx="1" presStyleCnt="3"/>
      <dgm:spPr/>
    </dgm:pt>
    <dgm:pt modelId="{9A1506DD-296D-4733-93A6-C83D3061415C}" type="pres">
      <dgm:prSet presAssocID="{3266DE7C-FF7C-4311-A501-7AEC0370624B}" presName="imagNode" presStyleLbl="fgImgPlace1" presStyleIdx="1" presStyleCnt="3" custScaleX="86433" custScaleY="59989" custLinFactNeighborX="1978" custLinFactNeighborY="-21773"/>
      <dgm:spPr>
        <a:blipFill dpi="0" rotWithShape="1">
          <a:blip xmlns:r="http://schemas.openxmlformats.org/officeDocument/2006/relationships" r:embed="rId2"/>
          <a:srcRect/>
          <a:stretch>
            <a:fillRect l="7951" t="-27512" r="5545" b="-28195"/>
          </a:stretch>
        </a:blipFill>
      </dgm:spPr>
    </dgm:pt>
    <dgm:pt modelId="{4535F51E-B90A-45E5-BD8E-18DE8C5129ED}" type="pres">
      <dgm:prSet presAssocID="{4607BA9C-E132-4D91-8707-927176342540}" presName="sibTrans" presStyleLbl="sibTrans2D1" presStyleIdx="0" presStyleCnt="0"/>
      <dgm:spPr/>
    </dgm:pt>
    <dgm:pt modelId="{0F29FE5F-D27B-44D8-B7CF-769C7C427363}" type="pres">
      <dgm:prSet presAssocID="{11F52341-C520-480D-99CA-1F4703CDBD63}" presName="compNode" presStyleCnt="0"/>
      <dgm:spPr/>
    </dgm:pt>
    <dgm:pt modelId="{7B341965-91B7-45D6-82CB-629A660DFAD6}" type="pres">
      <dgm:prSet presAssocID="{11F52341-C520-480D-99CA-1F4703CDBD63}" presName="node" presStyleLbl="node1" presStyleIdx="2" presStyleCnt="3" custScaleX="96777" custScaleY="138250" custLinFactNeighborX="602" custLinFactNeighborY="-12425">
        <dgm:presLayoutVars>
          <dgm:bulletEnabled val="1"/>
        </dgm:presLayoutVars>
      </dgm:prSet>
      <dgm:spPr/>
    </dgm:pt>
    <dgm:pt modelId="{9EAE4E4A-6726-4DA3-80F0-DEED4928331A}" type="pres">
      <dgm:prSet presAssocID="{11F52341-C520-480D-99CA-1F4703CDBD63}" presName="invisiNode" presStyleLbl="node1" presStyleIdx="2" presStyleCnt="3"/>
      <dgm:spPr/>
    </dgm:pt>
    <dgm:pt modelId="{CE9D5FBF-9519-4B1C-AF3E-85C6C15473F9}" type="pres">
      <dgm:prSet presAssocID="{11F52341-C520-480D-99CA-1F4703CDBD63}" presName="imagNode" presStyleLbl="fgImgPlace1" presStyleIdx="2" presStyleCnt="3" custScaleX="86433" custScaleY="59989" custLinFactNeighborX="1202" custLinFactNeighborY="-23629"/>
      <dgm:spPr>
        <a:blipFill dpi="0" rotWithShape="1">
          <a:blip xmlns:r="http://schemas.openxmlformats.org/officeDocument/2006/relationships" r:embed="rId3"/>
          <a:srcRect/>
          <a:stretch>
            <a:fillRect l="11025" t="-19220" r="13935" b="-32360"/>
          </a:stretch>
        </a:blipFill>
      </dgm:spPr>
    </dgm:pt>
  </dgm:ptLst>
  <dgm:cxnLst>
    <dgm:cxn modelId="{E8657101-9730-4F48-8221-5CCF5CD5C0CC}" type="presOf" srcId="{11F52341-C520-480D-99CA-1F4703CDBD63}" destId="{7B341965-91B7-45D6-82CB-629A660DFAD6}" srcOrd="0" destOrd="0" presId="urn:microsoft.com/office/officeart/2005/8/layout/pList2"/>
    <dgm:cxn modelId="{C25E6336-C0CF-4DD9-B6CC-3F6A818951D8}" type="presOf" srcId="{DFC68468-8316-4FCB-8A9E-1D92EA858500}" destId="{609C9DB1-2789-45AF-B9AF-F1D738887808}" srcOrd="0" destOrd="0" presId="urn:microsoft.com/office/officeart/2005/8/layout/pList2"/>
    <dgm:cxn modelId="{CE8DC35B-DB36-4E91-9F5A-F78763E75CB7}" type="presOf" srcId="{3266DE7C-FF7C-4311-A501-7AEC0370624B}" destId="{A40D0185-EF6A-4C30-A6BC-41E50A739932}" srcOrd="0" destOrd="0" presId="urn:microsoft.com/office/officeart/2005/8/layout/pList2"/>
    <dgm:cxn modelId="{7739B796-7EE7-443C-B65F-97877B936EC1}" type="presOf" srcId="{FB91B62E-8705-4732-B80E-BF5EAC8AB5A2}" destId="{CB91CD0B-A337-48A3-B952-9ABCB281F494}" srcOrd="0" destOrd="0" presId="urn:microsoft.com/office/officeart/2005/8/layout/pList2"/>
    <dgm:cxn modelId="{35A0A7AA-1887-4FAA-92A8-CECAF634BFE9}" srcId="{79D4E110-82C4-4219-AC74-9BC718A427CA}" destId="{11F52341-C520-480D-99CA-1F4703CDBD63}" srcOrd="2" destOrd="0" parTransId="{C237CA12-E751-4EFF-831D-C8EB9834C09C}" sibTransId="{1399F91F-8CB8-4CE7-BE22-53BD247DE661}"/>
    <dgm:cxn modelId="{A86D5FBE-BFCA-41FC-B981-5DD04699F0E8}" type="presOf" srcId="{79D4E110-82C4-4219-AC74-9BC718A427CA}" destId="{A34CA4C4-DAE8-416F-9063-8DBF8A55E310}" srcOrd="0" destOrd="0" presId="urn:microsoft.com/office/officeart/2005/8/layout/pList2"/>
    <dgm:cxn modelId="{398C4FD3-0385-4BD0-B74A-23CD82C2480B}" type="presOf" srcId="{4607BA9C-E132-4D91-8707-927176342540}" destId="{4535F51E-B90A-45E5-BD8E-18DE8C5129ED}" srcOrd="0" destOrd="0" presId="urn:microsoft.com/office/officeart/2005/8/layout/pList2"/>
    <dgm:cxn modelId="{7E7208D5-C4FC-4923-93A8-C3BD0F14D654}" srcId="{79D4E110-82C4-4219-AC74-9BC718A427CA}" destId="{DFC68468-8316-4FCB-8A9E-1D92EA858500}" srcOrd="0" destOrd="0" parTransId="{7B6FB619-BA35-4057-B8F8-C4C55390A310}" sibTransId="{FB91B62E-8705-4732-B80E-BF5EAC8AB5A2}"/>
    <dgm:cxn modelId="{43E718D6-7C1E-4E0C-AC7D-C82198E3FAC8}" srcId="{79D4E110-82C4-4219-AC74-9BC718A427CA}" destId="{3266DE7C-FF7C-4311-A501-7AEC0370624B}" srcOrd="1" destOrd="0" parTransId="{534B93A2-146A-439F-9DE6-D0FAB6B2D074}" sibTransId="{4607BA9C-E132-4D91-8707-927176342540}"/>
    <dgm:cxn modelId="{3B075A26-BA0D-4BE9-A304-FEE2EB654980}" type="presParOf" srcId="{A34CA4C4-DAE8-416F-9063-8DBF8A55E310}" destId="{795AC734-7069-4653-A7FD-6BA5DDD712DE}" srcOrd="0" destOrd="0" presId="urn:microsoft.com/office/officeart/2005/8/layout/pList2"/>
    <dgm:cxn modelId="{B0AA6A64-EC1C-41AF-AD09-7B61282E65AF}" type="presParOf" srcId="{A34CA4C4-DAE8-416F-9063-8DBF8A55E310}" destId="{895D641C-7BF8-4F9B-A313-55CBC2C45692}" srcOrd="1" destOrd="0" presId="urn:microsoft.com/office/officeart/2005/8/layout/pList2"/>
    <dgm:cxn modelId="{4A42C7A6-B27A-4145-A43B-F27EB53AFEA9}" type="presParOf" srcId="{895D641C-7BF8-4F9B-A313-55CBC2C45692}" destId="{87CFC64F-BE71-421F-9834-3DC9F1A02CEA}" srcOrd="0" destOrd="0" presId="urn:microsoft.com/office/officeart/2005/8/layout/pList2"/>
    <dgm:cxn modelId="{5476ACFB-9ED8-4229-972E-9E2E9E0A1EEE}" type="presParOf" srcId="{87CFC64F-BE71-421F-9834-3DC9F1A02CEA}" destId="{609C9DB1-2789-45AF-B9AF-F1D738887808}" srcOrd="0" destOrd="0" presId="urn:microsoft.com/office/officeart/2005/8/layout/pList2"/>
    <dgm:cxn modelId="{4613BFA5-2657-4386-A2A8-173368F85CB5}" type="presParOf" srcId="{87CFC64F-BE71-421F-9834-3DC9F1A02CEA}" destId="{2E2A874A-F5B4-4E59-B0C6-0A9ABDCC5F1B}" srcOrd="1" destOrd="0" presId="urn:microsoft.com/office/officeart/2005/8/layout/pList2"/>
    <dgm:cxn modelId="{CCFF932D-6DAA-4380-B456-16E659DE91E8}" type="presParOf" srcId="{87CFC64F-BE71-421F-9834-3DC9F1A02CEA}" destId="{6CF2E2FB-EF0B-4937-9F6D-32770A53D7AD}" srcOrd="2" destOrd="0" presId="urn:microsoft.com/office/officeart/2005/8/layout/pList2"/>
    <dgm:cxn modelId="{FA218DDC-F3A5-433C-91C8-5AE9182BFCFE}" type="presParOf" srcId="{895D641C-7BF8-4F9B-A313-55CBC2C45692}" destId="{CB91CD0B-A337-48A3-B952-9ABCB281F494}" srcOrd="1" destOrd="0" presId="urn:microsoft.com/office/officeart/2005/8/layout/pList2"/>
    <dgm:cxn modelId="{0F467614-1115-4685-BC31-FFBD0ACD58A1}" type="presParOf" srcId="{895D641C-7BF8-4F9B-A313-55CBC2C45692}" destId="{49C9C9A8-CDBB-4B53-983D-EEF14D809E4E}" srcOrd="2" destOrd="0" presId="urn:microsoft.com/office/officeart/2005/8/layout/pList2"/>
    <dgm:cxn modelId="{850610E6-3B81-44D5-AF69-B079CA335861}" type="presParOf" srcId="{49C9C9A8-CDBB-4B53-983D-EEF14D809E4E}" destId="{A40D0185-EF6A-4C30-A6BC-41E50A739932}" srcOrd="0" destOrd="0" presId="urn:microsoft.com/office/officeart/2005/8/layout/pList2"/>
    <dgm:cxn modelId="{8CB702B2-5EF7-4B42-85F3-72BFFA1A9622}" type="presParOf" srcId="{49C9C9A8-CDBB-4B53-983D-EEF14D809E4E}" destId="{E53B99A0-172D-4FFE-B3C5-7E93E967DEB6}" srcOrd="1" destOrd="0" presId="urn:microsoft.com/office/officeart/2005/8/layout/pList2"/>
    <dgm:cxn modelId="{5F449D4C-49C5-4E3D-A752-7F549EE00CE4}" type="presParOf" srcId="{49C9C9A8-CDBB-4B53-983D-EEF14D809E4E}" destId="{9A1506DD-296D-4733-93A6-C83D3061415C}" srcOrd="2" destOrd="0" presId="urn:microsoft.com/office/officeart/2005/8/layout/pList2"/>
    <dgm:cxn modelId="{F7744133-CA89-4974-BE1F-C7B8088857C6}" type="presParOf" srcId="{895D641C-7BF8-4F9B-A313-55CBC2C45692}" destId="{4535F51E-B90A-45E5-BD8E-18DE8C5129ED}" srcOrd="3" destOrd="0" presId="urn:microsoft.com/office/officeart/2005/8/layout/pList2"/>
    <dgm:cxn modelId="{AE2B4114-C35D-42C0-B5ED-5047E7D8BB6D}" type="presParOf" srcId="{895D641C-7BF8-4F9B-A313-55CBC2C45692}" destId="{0F29FE5F-D27B-44D8-B7CF-769C7C427363}" srcOrd="4" destOrd="0" presId="urn:microsoft.com/office/officeart/2005/8/layout/pList2"/>
    <dgm:cxn modelId="{89C66D75-D61F-4197-A90D-CF17609FE6D1}" type="presParOf" srcId="{0F29FE5F-D27B-44D8-B7CF-769C7C427363}" destId="{7B341965-91B7-45D6-82CB-629A660DFAD6}" srcOrd="0" destOrd="0" presId="urn:microsoft.com/office/officeart/2005/8/layout/pList2"/>
    <dgm:cxn modelId="{F372A822-91B4-4D21-AE92-296583D2708B}" type="presParOf" srcId="{0F29FE5F-D27B-44D8-B7CF-769C7C427363}" destId="{9EAE4E4A-6726-4DA3-80F0-DEED4928331A}" srcOrd="1" destOrd="0" presId="urn:microsoft.com/office/officeart/2005/8/layout/pList2"/>
    <dgm:cxn modelId="{6A63A205-55AF-4616-B226-E80FAE7D328B}" type="presParOf" srcId="{0F29FE5F-D27B-44D8-B7CF-769C7C427363}" destId="{CE9D5FBF-9519-4B1C-AF3E-85C6C15473F9}" srcOrd="2" destOrd="0" presId="urn:microsoft.com/office/officeart/2005/8/layout/pList2"/>
  </dgm:cxnLst>
  <dgm:bg/>
  <dgm:whole/>
  <dgm:extLst>
    <a:ext uri="http://schemas.microsoft.com/office/drawing/2008/diagram">
      <dsp:dataModelExt xmlns:dsp="http://schemas.microsoft.com/office/drawing/2008/diagram" relId="rId24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436553A-D398-46B8-BFF2-F217015DAA10}" type="doc">
      <dgm:prSet loTypeId="urn:microsoft.com/office/officeart/2005/8/layout/hList6" loCatId="list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es-CO"/>
        </a:p>
      </dgm:t>
    </dgm:pt>
    <dgm:pt modelId="{53A1BC17-462C-4D3B-8FC7-615CACE3877A}">
      <dgm:prSet phldrT="[Texto]"/>
      <dgm:spPr/>
      <dgm:t>
        <a:bodyPr/>
        <a:lstStyle/>
        <a:p>
          <a:r>
            <a:rPr lang="es-CO" b="1" i="1" u="none" dirty="0"/>
            <a:t>Tradicionales</a:t>
          </a:r>
        </a:p>
        <a:p>
          <a:endParaRPr lang="es-CO" b="0" dirty="0"/>
        </a:p>
      </dgm:t>
    </dgm:pt>
    <dgm:pt modelId="{0F127A67-7311-40F7-9107-CA129935C285}" type="parTrans" cxnId="{74AC8B66-512F-4EEC-BCB9-9645E83A5B3B}">
      <dgm:prSet/>
      <dgm:spPr/>
      <dgm:t>
        <a:bodyPr/>
        <a:lstStyle/>
        <a:p>
          <a:endParaRPr lang="es-CO"/>
        </a:p>
      </dgm:t>
    </dgm:pt>
    <dgm:pt modelId="{276D8B47-2CE8-43DC-A372-2766A7657D74}" type="sibTrans" cxnId="{74AC8B66-512F-4EEC-BCB9-9645E83A5B3B}">
      <dgm:prSet/>
      <dgm:spPr/>
      <dgm:t>
        <a:bodyPr/>
        <a:lstStyle/>
        <a:p>
          <a:endParaRPr lang="es-CO"/>
        </a:p>
      </dgm:t>
    </dgm:pt>
    <dgm:pt modelId="{8F20961C-0BFB-438A-876C-D79E5CA12C2A}">
      <dgm:prSet phldrT="[Texto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s-CO" b="0" i="1" u="none" dirty="0"/>
            <a:t>Vainilla</a:t>
          </a:r>
          <a:endParaRPr lang="es-CO" dirty="0"/>
        </a:p>
      </dgm:t>
    </dgm:pt>
    <dgm:pt modelId="{07D27007-BB21-4775-9A61-434EAB6D7539}" type="parTrans" cxnId="{DDD2EC2C-1461-4A97-870C-08EB9BFD0024}">
      <dgm:prSet/>
      <dgm:spPr/>
      <dgm:t>
        <a:bodyPr/>
        <a:lstStyle/>
        <a:p>
          <a:endParaRPr lang="es-CO"/>
        </a:p>
      </dgm:t>
    </dgm:pt>
    <dgm:pt modelId="{B6808D1D-D9E1-49DA-A43B-A971B7073D9D}" type="sibTrans" cxnId="{DDD2EC2C-1461-4A97-870C-08EB9BFD0024}">
      <dgm:prSet/>
      <dgm:spPr/>
      <dgm:t>
        <a:bodyPr/>
        <a:lstStyle/>
        <a:p>
          <a:endParaRPr lang="es-CO"/>
        </a:p>
      </dgm:t>
    </dgm:pt>
    <dgm:pt modelId="{4667A634-BB1B-415D-8050-1E05C623AD0B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s-CO" b="0" i="1" u="none" dirty="0"/>
            <a:t>Vainilla con chips de chocolate</a:t>
          </a:r>
        </a:p>
      </dgm:t>
    </dgm:pt>
    <dgm:pt modelId="{95A4C121-2BEE-481D-B46B-721002F7336C}" type="parTrans" cxnId="{8B980220-E362-422D-8C36-77E07102703F}">
      <dgm:prSet/>
      <dgm:spPr/>
      <dgm:t>
        <a:bodyPr/>
        <a:lstStyle/>
        <a:p>
          <a:endParaRPr lang="es-CO"/>
        </a:p>
      </dgm:t>
    </dgm:pt>
    <dgm:pt modelId="{BBEFC8ED-C59E-406B-8712-FA009AA7E5F2}" type="sibTrans" cxnId="{8B980220-E362-422D-8C36-77E07102703F}">
      <dgm:prSet/>
      <dgm:spPr/>
      <dgm:t>
        <a:bodyPr/>
        <a:lstStyle/>
        <a:p>
          <a:endParaRPr lang="es-CO"/>
        </a:p>
      </dgm:t>
    </dgm:pt>
    <dgm:pt modelId="{47CA0894-A219-43F9-BE9B-17839C4A3C01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s-ES" b="0" i="1" u="none" dirty="0" err="1"/>
            <a:t>Mix</a:t>
          </a:r>
          <a:r>
            <a:rPr lang="es-ES" b="0" i="1" u="none" dirty="0"/>
            <a:t> de vainilla y chocolate</a:t>
          </a:r>
        </a:p>
      </dgm:t>
    </dgm:pt>
    <dgm:pt modelId="{6B72BA2E-E9C5-43AB-A9E3-B6DE6DBB2DAA}" type="parTrans" cxnId="{6C0A0EE6-D5C9-4C30-9E12-36197979EF65}">
      <dgm:prSet/>
      <dgm:spPr/>
      <dgm:t>
        <a:bodyPr/>
        <a:lstStyle/>
        <a:p>
          <a:endParaRPr lang="es-CO"/>
        </a:p>
      </dgm:t>
    </dgm:pt>
    <dgm:pt modelId="{AF426D3D-C100-404E-977D-FDED70B5EF8B}" type="sibTrans" cxnId="{6C0A0EE6-D5C9-4C30-9E12-36197979EF65}">
      <dgm:prSet/>
      <dgm:spPr/>
      <dgm:t>
        <a:bodyPr/>
        <a:lstStyle/>
        <a:p>
          <a:endParaRPr lang="es-CO"/>
        </a:p>
      </dgm:t>
    </dgm:pt>
    <dgm:pt modelId="{C5356ADC-E97E-446A-84D1-FF5E18053E0A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s-CO" b="0" i="1" u="none"/>
            <a:t>Naranja</a:t>
          </a:r>
        </a:p>
      </dgm:t>
    </dgm:pt>
    <dgm:pt modelId="{B8AF6C9E-8692-46F4-9A46-9D3563BF13CE}" type="parTrans" cxnId="{36F42918-C69D-4B46-9E0F-FF5ABD84F58D}">
      <dgm:prSet/>
      <dgm:spPr/>
      <dgm:t>
        <a:bodyPr/>
        <a:lstStyle/>
        <a:p>
          <a:endParaRPr lang="es-CO"/>
        </a:p>
      </dgm:t>
    </dgm:pt>
    <dgm:pt modelId="{19393A4B-E368-45B1-AFBC-12702412A2AA}" type="sibTrans" cxnId="{36F42918-C69D-4B46-9E0F-FF5ABD84F58D}">
      <dgm:prSet/>
      <dgm:spPr/>
      <dgm:t>
        <a:bodyPr/>
        <a:lstStyle/>
        <a:p>
          <a:endParaRPr lang="es-CO"/>
        </a:p>
      </dgm:t>
    </dgm:pt>
    <dgm:pt modelId="{41F16337-AE6A-4C63-AF57-CF9DEFEA966E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s-ES" b="0" i="1" u="none" dirty="0"/>
            <a:t>Naranja con semillas de amapola</a:t>
          </a:r>
        </a:p>
      </dgm:t>
    </dgm:pt>
    <dgm:pt modelId="{6BF29600-30EF-4C75-AA08-CD618329483F}" type="parTrans" cxnId="{19265279-7685-435B-9DF7-2DBCCC5AB8A4}">
      <dgm:prSet/>
      <dgm:spPr/>
      <dgm:t>
        <a:bodyPr/>
        <a:lstStyle/>
        <a:p>
          <a:endParaRPr lang="es-CO"/>
        </a:p>
      </dgm:t>
    </dgm:pt>
    <dgm:pt modelId="{8C46187F-5C2E-4EE5-951B-968416C787F3}" type="sibTrans" cxnId="{19265279-7685-435B-9DF7-2DBCCC5AB8A4}">
      <dgm:prSet/>
      <dgm:spPr/>
      <dgm:t>
        <a:bodyPr/>
        <a:lstStyle/>
        <a:p>
          <a:endParaRPr lang="es-CO"/>
        </a:p>
      </dgm:t>
    </dgm:pt>
    <dgm:pt modelId="{32C4F657-B78F-4E0D-A03E-B91F45D588A2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s-CO" b="0" i="1" u="none" dirty="0"/>
            <a:t>Chocolate</a:t>
          </a:r>
        </a:p>
      </dgm:t>
    </dgm:pt>
    <dgm:pt modelId="{DC7CFE35-8677-4C33-8607-12BCCFC9004C}" type="parTrans" cxnId="{AC4E0D77-2277-4FCA-8C4F-F3508F1B187E}">
      <dgm:prSet/>
      <dgm:spPr/>
      <dgm:t>
        <a:bodyPr/>
        <a:lstStyle/>
        <a:p>
          <a:endParaRPr lang="es-CO"/>
        </a:p>
      </dgm:t>
    </dgm:pt>
    <dgm:pt modelId="{869A44F6-6452-4DAE-85CC-4B70980CF390}" type="sibTrans" cxnId="{AC4E0D77-2277-4FCA-8C4F-F3508F1B187E}">
      <dgm:prSet/>
      <dgm:spPr/>
      <dgm:t>
        <a:bodyPr/>
        <a:lstStyle/>
        <a:p>
          <a:endParaRPr lang="es-CO"/>
        </a:p>
      </dgm:t>
    </dgm:pt>
    <dgm:pt modelId="{9F691CC0-EA08-4E03-88A2-9526CBFAE94E}" type="pres">
      <dgm:prSet presAssocID="{5436553A-D398-46B8-BFF2-F217015DAA10}" presName="Name0" presStyleCnt="0">
        <dgm:presLayoutVars>
          <dgm:dir/>
          <dgm:resizeHandles val="exact"/>
        </dgm:presLayoutVars>
      </dgm:prSet>
      <dgm:spPr/>
    </dgm:pt>
    <dgm:pt modelId="{1E2BEC91-D3F1-4F8B-B2B5-924A1BB1BFBC}" type="pres">
      <dgm:prSet presAssocID="{53A1BC17-462C-4D3B-8FC7-615CACE3877A}" presName="node" presStyleLbl="node1" presStyleIdx="0" presStyleCnt="1" custScaleX="78597">
        <dgm:presLayoutVars>
          <dgm:bulletEnabled val="1"/>
        </dgm:presLayoutVars>
      </dgm:prSet>
      <dgm:spPr/>
    </dgm:pt>
  </dgm:ptLst>
  <dgm:cxnLst>
    <dgm:cxn modelId="{688F9B0F-1F39-4A88-8B68-736059CFA5EC}" type="presOf" srcId="{32C4F657-B78F-4E0D-A03E-B91F45D588A2}" destId="{1E2BEC91-D3F1-4F8B-B2B5-924A1BB1BFBC}" srcOrd="0" destOrd="3" presId="urn:microsoft.com/office/officeart/2005/8/layout/hList6"/>
    <dgm:cxn modelId="{36F42918-C69D-4B46-9E0F-FF5ABD84F58D}" srcId="{53A1BC17-462C-4D3B-8FC7-615CACE3877A}" destId="{C5356ADC-E97E-446A-84D1-FF5E18053E0A}" srcOrd="4" destOrd="0" parTransId="{B8AF6C9E-8692-46F4-9A46-9D3563BF13CE}" sibTransId="{19393A4B-E368-45B1-AFBC-12702412A2AA}"/>
    <dgm:cxn modelId="{4B5B291E-4C58-4E52-89EF-2E672D5543C6}" type="presOf" srcId="{41F16337-AE6A-4C63-AF57-CF9DEFEA966E}" destId="{1E2BEC91-D3F1-4F8B-B2B5-924A1BB1BFBC}" srcOrd="0" destOrd="6" presId="urn:microsoft.com/office/officeart/2005/8/layout/hList6"/>
    <dgm:cxn modelId="{8B980220-E362-422D-8C36-77E07102703F}" srcId="{53A1BC17-462C-4D3B-8FC7-615CACE3877A}" destId="{4667A634-BB1B-415D-8050-1E05C623AD0B}" srcOrd="1" destOrd="0" parTransId="{95A4C121-2BEE-481D-B46B-721002F7336C}" sibTransId="{BBEFC8ED-C59E-406B-8712-FA009AA7E5F2}"/>
    <dgm:cxn modelId="{DDD2EC2C-1461-4A97-870C-08EB9BFD0024}" srcId="{53A1BC17-462C-4D3B-8FC7-615CACE3877A}" destId="{8F20961C-0BFB-438A-876C-D79E5CA12C2A}" srcOrd="0" destOrd="0" parTransId="{07D27007-BB21-4775-9A61-434EAB6D7539}" sibTransId="{B6808D1D-D9E1-49DA-A43B-A971B7073D9D}"/>
    <dgm:cxn modelId="{D78B4F3F-CDB4-4031-AF0D-AA0D543C823F}" type="presOf" srcId="{8F20961C-0BFB-438A-876C-D79E5CA12C2A}" destId="{1E2BEC91-D3F1-4F8B-B2B5-924A1BB1BFBC}" srcOrd="0" destOrd="1" presId="urn:microsoft.com/office/officeart/2005/8/layout/hList6"/>
    <dgm:cxn modelId="{74AC8B66-512F-4EEC-BCB9-9645E83A5B3B}" srcId="{5436553A-D398-46B8-BFF2-F217015DAA10}" destId="{53A1BC17-462C-4D3B-8FC7-615CACE3877A}" srcOrd="0" destOrd="0" parTransId="{0F127A67-7311-40F7-9107-CA129935C285}" sibTransId="{276D8B47-2CE8-43DC-A372-2766A7657D74}"/>
    <dgm:cxn modelId="{C1AF1952-1982-4216-867D-D778BAA93464}" type="presOf" srcId="{C5356ADC-E97E-446A-84D1-FF5E18053E0A}" destId="{1E2BEC91-D3F1-4F8B-B2B5-924A1BB1BFBC}" srcOrd="0" destOrd="5" presId="urn:microsoft.com/office/officeart/2005/8/layout/hList6"/>
    <dgm:cxn modelId="{0C0ACD52-9B85-416B-924D-ABAB1F386690}" type="presOf" srcId="{47CA0894-A219-43F9-BE9B-17839C4A3C01}" destId="{1E2BEC91-D3F1-4F8B-B2B5-924A1BB1BFBC}" srcOrd="0" destOrd="4" presId="urn:microsoft.com/office/officeart/2005/8/layout/hList6"/>
    <dgm:cxn modelId="{AC4E0D77-2277-4FCA-8C4F-F3508F1B187E}" srcId="{53A1BC17-462C-4D3B-8FC7-615CACE3877A}" destId="{32C4F657-B78F-4E0D-A03E-B91F45D588A2}" srcOrd="2" destOrd="0" parTransId="{DC7CFE35-8677-4C33-8607-12BCCFC9004C}" sibTransId="{869A44F6-6452-4DAE-85CC-4B70980CF390}"/>
    <dgm:cxn modelId="{19265279-7685-435B-9DF7-2DBCCC5AB8A4}" srcId="{53A1BC17-462C-4D3B-8FC7-615CACE3877A}" destId="{41F16337-AE6A-4C63-AF57-CF9DEFEA966E}" srcOrd="5" destOrd="0" parTransId="{6BF29600-30EF-4C75-AA08-CD618329483F}" sibTransId="{8C46187F-5C2E-4EE5-951B-968416C787F3}"/>
    <dgm:cxn modelId="{B3ECFEA0-CECB-41D0-B7B3-49D9A3773A90}" type="presOf" srcId="{5436553A-D398-46B8-BFF2-F217015DAA10}" destId="{9F691CC0-EA08-4E03-88A2-9526CBFAE94E}" srcOrd="0" destOrd="0" presId="urn:microsoft.com/office/officeart/2005/8/layout/hList6"/>
    <dgm:cxn modelId="{9C149BC1-22D7-40DF-9AFE-8C99B20E9C6B}" type="presOf" srcId="{4667A634-BB1B-415D-8050-1E05C623AD0B}" destId="{1E2BEC91-D3F1-4F8B-B2B5-924A1BB1BFBC}" srcOrd="0" destOrd="2" presId="urn:microsoft.com/office/officeart/2005/8/layout/hList6"/>
    <dgm:cxn modelId="{A45700D0-AF1A-40DD-8B9A-D11C6C6C6B9E}" type="presOf" srcId="{53A1BC17-462C-4D3B-8FC7-615CACE3877A}" destId="{1E2BEC91-D3F1-4F8B-B2B5-924A1BB1BFBC}" srcOrd="0" destOrd="0" presId="urn:microsoft.com/office/officeart/2005/8/layout/hList6"/>
    <dgm:cxn modelId="{6C0A0EE6-D5C9-4C30-9E12-36197979EF65}" srcId="{53A1BC17-462C-4D3B-8FC7-615CACE3877A}" destId="{47CA0894-A219-43F9-BE9B-17839C4A3C01}" srcOrd="3" destOrd="0" parTransId="{6B72BA2E-E9C5-43AB-A9E3-B6DE6DBB2DAA}" sibTransId="{AF426D3D-C100-404E-977D-FDED70B5EF8B}"/>
    <dgm:cxn modelId="{2790CC4D-CB87-4A1B-92C3-3AB8B6171D11}" type="presParOf" srcId="{9F691CC0-EA08-4E03-88A2-9526CBFAE94E}" destId="{1E2BEC91-D3F1-4F8B-B2B5-924A1BB1BFBC}" srcOrd="0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29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116AF8C-D5AB-4343-A92A-D9D83DC1AEEF}" type="doc">
      <dgm:prSet loTypeId="urn:microsoft.com/office/officeart/2005/8/layout/hList2" loCatId="list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es-CO"/>
        </a:p>
      </dgm:t>
    </dgm:pt>
    <dgm:pt modelId="{C6BA2624-5FEF-4734-8BB5-B03D104E77EC}">
      <dgm:prSet phldrT="[Texto]"/>
      <dgm:spPr/>
      <dgm:t>
        <a:bodyPr/>
        <a:lstStyle/>
        <a:p>
          <a:r>
            <a:rPr lang="es-CO" dirty="0"/>
            <a:t>Dulce frutal</a:t>
          </a:r>
        </a:p>
      </dgm:t>
    </dgm:pt>
    <dgm:pt modelId="{AB7B14D9-896A-4481-A3B1-F42A83FF63B1}" type="parTrans" cxnId="{3B836742-6411-405B-B0CC-1DBF7A20766B}">
      <dgm:prSet/>
      <dgm:spPr/>
      <dgm:t>
        <a:bodyPr/>
        <a:lstStyle/>
        <a:p>
          <a:endParaRPr lang="es-CO"/>
        </a:p>
      </dgm:t>
    </dgm:pt>
    <dgm:pt modelId="{2FA609AE-63AB-4D5D-BC39-892C33D43824}" type="sibTrans" cxnId="{3B836742-6411-405B-B0CC-1DBF7A20766B}">
      <dgm:prSet/>
      <dgm:spPr/>
      <dgm:t>
        <a:bodyPr/>
        <a:lstStyle/>
        <a:p>
          <a:endParaRPr lang="es-CO"/>
        </a:p>
      </dgm:t>
    </dgm:pt>
    <dgm:pt modelId="{D4DBB5C8-F5D9-4C64-9C09-2CAD8CD55493}">
      <dgm:prSet phldrT="[Texto]" custT="1"/>
      <dgm:spPr/>
      <dgm:t>
        <a:bodyPr/>
        <a:lstStyle/>
        <a:p>
          <a:r>
            <a:rPr lang="es-CO" sz="1800" dirty="0"/>
            <a:t>Mora </a:t>
          </a:r>
        </a:p>
      </dgm:t>
    </dgm:pt>
    <dgm:pt modelId="{CE70E4B8-F23C-4633-B8F6-277590D41BCE}" type="parTrans" cxnId="{06B88B6D-A93B-4FF3-83F6-16E344186989}">
      <dgm:prSet/>
      <dgm:spPr/>
      <dgm:t>
        <a:bodyPr/>
        <a:lstStyle/>
        <a:p>
          <a:endParaRPr lang="es-CO"/>
        </a:p>
      </dgm:t>
    </dgm:pt>
    <dgm:pt modelId="{213E6EF5-8C68-49D2-A64E-886193D32251}" type="sibTrans" cxnId="{06B88B6D-A93B-4FF3-83F6-16E344186989}">
      <dgm:prSet/>
      <dgm:spPr/>
      <dgm:t>
        <a:bodyPr/>
        <a:lstStyle/>
        <a:p>
          <a:endParaRPr lang="es-CO"/>
        </a:p>
      </dgm:t>
    </dgm:pt>
    <dgm:pt modelId="{D006DE6D-5C60-403B-A953-32CF5BF3C44C}">
      <dgm:prSet phldrT="[Texto]" custT="1"/>
      <dgm:spPr/>
      <dgm:t>
        <a:bodyPr/>
        <a:lstStyle/>
        <a:p>
          <a:r>
            <a:rPr lang="es-CO" sz="1800" dirty="0"/>
            <a:t>Fresa</a:t>
          </a:r>
        </a:p>
      </dgm:t>
    </dgm:pt>
    <dgm:pt modelId="{E9A5F0DE-EA7B-4B32-91A3-6D2F8291515A}" type="parTrans" cxnId="{7FD1277D-E131-4A1A-8586-F09386804412}">
      <dgm:prSet/>
      <dgm:spPr/>
      <dgm:t>
        <a:bodyPr/>
        <a:lstStyle/>
        <a:p>
          <a:endParaRPr lang="es-CO"/>
        </a:p>
      </dgm:t>
    </dgm:pt>
    <dgm:pt modelId="{41C50E8B-7852-4638-8CEC-7FC39465D3A4}" type="sibTrans" cxnId="{7FD1277D-E131-4A1A-8586-F09386804412}">
      <dgm:prSet/>
      <dgm:spPr/>
      <dgm:t>
        <a:bodyPr/>
        <a:lstStyle/>
        <a:p>
          <a:endParaRPr lang="es-CO"/>
        </a:p>
      </dgm:t>
    </dgm:pt>
    <dgm:pt modelId="{AC54FF6E-96B0-48D2-B1F4-3576B6764932}">
      <dgm:prSet phldrT="[Texto]"/>
      <dgm:spPr/>
      <dgm:t>
        <a:bodyPr/>
        <a:lstStyle/>
        <a:p>
          <a:r>
            <a:rPr lang="es-CO" dirty="0"/>
            <a:t>Cremas</a:t>
          </a:r>
        </a:p>
      </dgm:t>
    </dgm:pt>
    <dgm:pt modelId="{C52C5DCD-1857-4A6D-8A56-6954DA20F549}" type="parTrans" cxnId="{A8D09E89-906A-4C3D-9408-AC3022F709FE}">
      <dgm:prSet/>
      <dgm:spPr/>
      <dgm:t>
        <a:bodyPr/>
        <a:lstStyle/>
        <a:p>
          <a:endParaRPr lang="es-CO"/>
        </a:p>
      </dgm:t>
    </dgm:pt>
    <dgm:pt modelId="{2F1A9FF1-561F-448D-B69B-90181FC75531}" type="sibTrans" cxnId="{A8D09E89-906A-4C3D-9408-AC3022F709FE}">
      <dgm:prSet/>
      <dgm:spPr/>
      <dgm:t>
        <a:bodyPr/>
        <a:lstStyle/>
        <a:p>
          <a:endParaRPr lang="es-CO"/>
        </a:p>
      </dgm:t>
    </dgm:pt>
    <dgm:pt modelId="{1310CB9E-D6FA-47EF-B1CC-CB06AABA2AFE}">
      <dgm:prSet phldrT="[Texto]"/>
      <dgm:spPr/>
      <dgm:t>
        <a:bodyPr/>
        <a:lstStyle/>
        <a:p>
          <a:r>
            <a:rPr lang="es-CO" dirty="0"/>
            <a:t>Ganache de chocolate</a:t>
          </a:r>
        </a:p>
      </dgm:t>
    </dgm:pt>
    <dgm:pt modelId="{966F3915-D3CF-4046-BA50-2FA94D423B37}" type="parTrans" cxnId="{7376FEF5-B37C-45FD-AA16-BF755E593D01}">
      <dgm:prSet/>
      <dgm:spPr/>
      <dgm:t>
        <a:bodyPr/>
        <a:lstStyle/>
        <a:p>
          <a:endParaRPr lang="es-CO"/>
        </a:p>
      </dgm:t>
    </dgm:pt>
    <dgm:pt modelId="{B4E13606-B243-49FB-9966-EEE9B68082DF}" type="sibTrans" cxnId="{7376FEF5-B37C-45FD-AA16-BF755E593D01}">
      <dgm:prSet/>
      <dgm:spPr/>
      <dgm:t>
        <a:bodyPr/>
        <a:lstStyle/>
        <a:p>
          <a:endParaRPr lang="es-CO"/>
        </a:p>
      </dgm:t>
    </dgm:pt>
    <dgm:pt modelId="{93EBBE35-9981-4C71-9925-AB4DC73DBF74}">
      <dgm:prSet phldrT="[Texto]"/>
      <dgm:spPr/>
      <dgm:t>
        <a:bodyPr/>
        <a:lstStyle/>
        <a:p>
          <a:r>
            <a:rPr lang="es-CO" dirty="0">
              <a:solidFill>
                <a:srgbClr val="002060"/>
              </a:solidFill>
            </a:rPr>
            <a:t>Licor (</a:t>
          </a:r>
          <a:r>
            <a:rPr lang="es-CO" dirty="0" err="1">
              <a:solidFill>
                <a:srgbClr val="002060"/>
              </a:solidFill>
            </a:rPr>
            <a:t>Baileys</a:t>
          </a:r>
          <a:r>
            <a:rPr lang="es-CO" dirty="0">
              <a:solidFill>
                <a:srgbClr val="002060"/>
              </a:solidFill>
            </a:rPr>
            <a:t>, coco, maracuyá, naranja)</a:t>
          </a:r>
        </a:p>
      </dgm:t>
    </dgm:pt>
    <dgm:pt modelId="{F7D77E1B-C817-4468-894D-10D3E724BD13}" type="parTrans" cxnId="{CF99D5D3-FA25-40C2-A5B9-59FA99DD8E2C}">
      <dgm:prSet/>
      <dgm:spPr/>
      <dgm:t>
        <a:bodyPr/>
        <a:lstStyle/>
        <a:p>
          <a:endParaRPr lang="es-CO"/>
        </a:p>
      </dgm:t>
    </dgm:pt>
    <dgm:pt modelId="{C43C8E1C-5809-40EB-85F1-1AD6B0D88D08}" type="sibTrans" cxnId="{CF99D5D3-FA25-40C2-A5B9-59FA99DD8E2C}">
      <dgm:prSet/>
      <dgm:spPr/>
      <dgm:t>
        <a:bodyPr/>
        <a:lstStyle/>
        <a:p>
          <a:endParaRPr lang="es-CO"/>
        </a:p>
      </dgm:t>
    </dgm:pt>
    <dgm:pt modelId="{7380689C-7ABF-4DD2-B977-381FE0927B21}">
      <dgm:prSet phldrT="[Texto]" custT="1"/>
      <dgm:spPr/>
      <dgm:t>
        <a:bodyPr/>
        <a:lstStyle/>
        <a:p>
          <a:r>
            <a:rPr lang="es-CO" sz="1800" dirty="0">
              <a:solidFill>
                <a:srgbClr val="002060"/>
              </a:solidFill>
            </a:rPr>
            <a:t>Kiwi</a:t>
          </a:r>
        </a:p>
      </dgm:t>
    </dgm:pt>
    <dgm:pt modelId="{B0B8481F-6141-4E81-8F11-EE5E17C035DC}" type="parTrans" cxnId="{6656A697-8160-4400-90D4-D8183BD2B58E}">
      <dgm:prSet/>
      <dgm:spPr/>
      <dgm:t>
        <a:bodyPr/>
        <a:lstStyle/>
        <a:p>
          <a:endParaRPr lang="es-CO"/>
        </a:p>
      </dgm:t>
    </dgm:pt>
    <dgm:pt modelId="{DDF33D5D-5A7A-45B4-9E5D-77C782A60694}" type="sibTrans" cxnId="{6656A697-8160-4400-90D4-D8183BD2B58E}">
      <dgm:prSet/>
      <dgm:spPr/>
      <dgm:t>
        <a:bodyPr/>
        <a:lstStyle/>
        <a:p>
          <a:endParaRPr lang="es-CO"/>
        </a:p>
      </dgm:t>
    </dgm:pt>
    <dgm:pt modelId="{23C8FDDC-679B-401E-A1BB-1B16857834B8}">
      <dgm:prSet phldrT="[Texto]" custT="1"/>
      <dgm:spPr/>
      <dgm:t>
        <a:bodyPr/>
        <a:lstStyle/>
        <a:p>
          <a:r>
            <a:rPr lang="es-CO" sz="1800" dirty="0">
              <a:solidFill>
                <a:srgbClr val="002060"/>
              </a:solidFill>
            </a:rPr>
            <a:t>Ciruela</a:t>
          </a:r>
        </a:p>
      </dgm:t>
    </dgm:pt>
    <dgm:pt modelId="{EF21D91F-154C-417C-B24B-1F04617D6199}" type="parTrans" cxnId="{2F250804-A8AE-4A42-BB02-C8B5BA229B40}">
      <dgm:prSet/>
      <dgm:spPr/>
      <dgm:t>
        <a:bodyPr/>
        <a:lstStyle/>
        <a:p>
          <a:endParaRPr lang="es-CO"/>
        </a:p>
      </dgm:t>
    </dgm:pt>
    <dgm:pt modelId="{62B4E40B-16F4-4E36-BEE7-5918908142D3}" type="sibTrans" cxnId="{2F250804-A8AE-4A42-BB02-C8B5BA229B40}">
      <dgm:prSet/>
      <dgm:spPr/>
      <dgm:t>
        <a:bodyPr/>
        <a:lstStyle/>
        <a:p>
          <a:endParaRPr lang="es-CO"/>
        </a:p>
      </dgm:t>
    </dgm:pt>
    <dgm:pt modelId="{AEE5D511-4F10-43BA-82E5-F4B0B9B863EC}">
      <dgm:prSet phldrT="[Texto]" custT="1"/>
      <dgm:spPr/>
      <dgm:t>
        <a:bodyPr/>
        <a:lstStyle/>
        <a:p>
          <a:r>
            <a:rPr lang="es-CO" sz="1800" dirty="0"/>
            <a:t>Piña</a:t>
          </a:r>
        </a:p>
      </dgm:t>
    </dgm:pt>
    <dgm:pt modelId="{CE95B6ED-088E-4B01-BF14-58EAC06EDB34}" type="parTrans" cxnId="{56E198F3-D53A-417C-AD8E-205E3A3EDA02}">
      <dgm:prSet/>
      <dgm:spPr/>
      <dgm:t>
        <a:bodyPr/>
        <a:lstStyle/>
        <a:p>
          <a:endParaRPr lang="es-CO"/>
        </a:p>
      </dgm:t>
    </dgm:pt>
    <dgm:pt modelId="{13CABA7B-908E-416A-9EC7-FF213076E602}" type="sibTrans" cxnId="{56E198F3-D53A-417C-AD8E-205E3A3EDA02}">
      <dgm:prSet/>
      <dgm:spPr/>
      <dgm:t>
        <a:bodyPr/>
        <a:lstStyle/>
        <a:p>
          <a:endParaRPr lang="es-CO"/>
        </a:p>
      </dgm:t>
    </dgm:pt>
    <dgm:pt modelId="{8DD438E1-4847-4023-88C6-997057A0B50E}">
      <dgm:prSet phldrT="[Texto]" custT="1"/>
      <dgm:spPr/>
      <dgm:t>
        <a:bodyPr/>
        <a:lstStyle/>
        <a:p>
          <a:r>
            <a:rPr lang="es-CO" sz="1800" dirty="0"/>
            <a:t>Maracuyá</a:t>
          </a:r>
        </a:p>
      </dgm:t>
    </dgm:pt>
    <dgm:pt modelId="{C4A91D1A-B353-47F7-AB6C-7A310E12DEED}" type="parTrans" cxnId="{DA6AA6AE-9785-47C4-9202-C075D2A58F37}">
      <dgm:prSet/>
      <dgm:spPr/>
      <dgm:t>
        <a:bodyPr/>
        <a:lstStyle/>
        <a:p>
          <a:endParaRPr lang="es-CO"/>
        </a:p>
      </dgm:t>
    </dgm:pt>
    <dgm:pt modelId="{66CAD157-BA62-40CE-AF40-F6D7D107FA58}" type="sibTrans" cxnId="{DA6AA6AE-9785-47C4-9202-C075D2A58F37}">
      <dgm:prSet/>
      <dgm:spPr/>
      <dgm:t>
        <a:bodyPr/>
        <a:lstStyle/>
        <a:p>
          <a:endParaRPr lang="es-CO"/>
        </a:p>
      </dgm:t>
    </dgm:pt>
    <dgm:pt modelId="{853661F1-25C1-4D78-A98C-9C2DDFDB363E}">
      <dgm:prSet phldrT="[Texto]" custT="1"/>
      <dgm:spPr/>
      <dgm:t>
        <a:bodyPr/>
        <a:lstStyle/>
        <a:p>
          <a:r>
            <a:rPr lang="es-CO" sz="1800" dirty="0"/>
            <a:t>Manzana</a:t>
          </a:r>
        </a:p>
      </dgm:t>
    </dgm:pt>
    <dgm:pt modelId="{E8C37C2F-D0EE-41E1-90B8-735273D189C9}" type="parTrans" cxnId="{1E30D110-E643-42C2-940D-47573F3A5274}">
      <dgm:prSet/>
      <dgm:spPr/>
      <dgm:t>
        <a:bodyPr/>
        <a:lstStyle/>
        <a:p>
          <a:endParaRPr lang="es-CO"/>
        </a:p>
      </dgm:t>
    </dgm:pt>
    <dgm:pt modelId="{1C947D53-02DC-45E4-994F-940AA741E1DB}" type="sibTrans" cxnId="{1E30D110-E643-42C2-940D-47573F3A5274}">
      <dgm:prSet/>
      <dgm:spPr/>
      <dgm:t>
        <a:bodyPr/>
        <a:lstStyle/>
        <a:p>
          <a:endParaRPr lang="es-CO"/>
        </a:p>
      </dgm:t>
    </dgm:pt>
    <dgm:pt modelId="{A68B9BD2-A385-4007-9581-EC0F61C937A8}">
      <dgm:prSet phldrT="[Texto]" custT="1"/>
      <dgm:spPr/>
      <dgm:t>
        <a:bodyPr/>
        <a:lstStyle/>
        <a:p>
          <a:r>
            <a:rPr lang="es-CO" sz="1800" dirty="0"/>
            <a:t>Melocotón</a:t>
          </a:r>
        </a:p>
      </dgm:t>
    </dgm:pt>
    <dgm:pt modelId="{BB5505C6-7FBD-4820-88A3-36511C1FF839}" type="parTrans" cxnId="{E4B8F247-22DD-44B1-8A7D-E50E1C30B481}">
      <dgm:prSet/>
      <dgm:spPr/>
      <dgm:t>
        <a:bodyPr/>
        <a:lstStyle/>
        <a:p>
          <a:endParaRPr lang="es-CO"/>
        </a:p>
      </dgm:t>
    </dgm:pt>
    <dgm:pt modelId="{891B9BC5-3278-45C6-A073-60202014C875}" type="sibTrans" cxnId="{E4B8F247-22DD-44B1-8A7D-E50E1C30B481}">
      <dgm:prSet/>
      <dgm:spPr/>
      <dgm:t>
        <a:bodyPr/>
        <a:lstStyle/>
        <a:p>
          <a:endParaRPr lang="es-CO"/>
        </a:p>
      </dgm:t>
    </dgm:pt>
    <dgm:pt modelId="{B51453A2-0FDE-4C5C-A65A-BC9ED2CC85C3}">
      <dgm:prSet phldrT="[Texto]" custT="1"/>
      <dgm:spPr/>
      <dgm:t>
        <a:bodyPr/>
        <a:lstStyle/>
        <a:p>
          <a:r>
            <a:rPr lang="es-CO" sz="1800" dirty="0"/>
            <a:t>Banano</a:t>
          </a:r>
        </a:p>
      </dgm:t>
    </dgm:pt>
    <dgm:pt modelId="{6C0E2E2E-1A2A-4B0E-8CE3-9B0EA3E6210A}" type="parTrans" cxnId="{A48FB079-E246-4F3A-A649-5B4D4BE02F47}">
      <dgm:prSet/>
      <dgm:spPr/>
      <dgm:t>
        <a:bodyPr/>
        <a:lstStyle/>
        <a:p>
          <a:endParaRPr lang="es-CO"/>
        </a:p>
      </dgm:t>
    </dgm:pt>
    <dgm:pt modelId="{9A5A5C1C-EE6E-4D4B-B036-B052059CF4B4}" type="sibTrans" cxnId="{A48FB079-E246-4F3A-A649-5B4D4BE02F47}">
      <dgm:prSet/>
      <dgm:spPr/>
      <dgm:t>
        <a:bodyPr/>
        <a:lstStyle/>
        <a:p>
          <a:endParaRPr lang="es-CO"/>
        </a:p>
      </dgm:t>
    </dgm:pt>
    <dgm:pt modelId="{AD6B5C52-F276-468D-A4C8-E02340B0EC5E}">
      <dgm:prSet phldrT="[Texto]" custT="1"/>
      <dgm:spPr/>
      <dgm:t>
        <a:bodyPr/>
        <a:lstStyle/>
        <a:p>
          <a:r>
            <a:rPr lang="es-CO" sz="1800" dirty="0"/>
            <a:t>Mango</a:t>
          </a:r>
        </a:p>
      </dgm:t>
    </dgm:pt>
    <dgm:pt modelId="{4BD2E6A1-D1F8-43F8-930E-A95714C096C2}" type="parTrans" cxnId="{95563BF7-E8A0-4074-A2E3-96FA5302D9DB}">
      <dgm:prSet/>
      <dgm:spPr/>
      <dgm:t>
        <a:bodyPr/>
        <a:lstStyle/>
        <a:p>
          <a:endParaRPr lang="es-CO"/>
        </a:p>
      </dgm:t>
    </dgm:pt>
    <dgm:pt modelId="{20660548-8BB7-4AB5-B42C-3353DD3D29A2}" type="sibTrans" cxnId="{95563BF7-E8A0-4074-A2E3-96FA5302D9DB}">
      <dgm:prSet/>
      <dgm:spPr/>
      <dgm:t>
        <a:bodyPr/>
        <a:lstStyle/>
        <a:p>
          <a:endParaRPr lang="es-CO"/>
        </a:p>
      </dgm:t>
    </dgm:pt>
    <dgm:pt modelId="{125C8C41-B621-4FC1-A970-C70BBCABBBBC}">
      <dgm:prSet phldrT="[Texto]" custT="1"/>
      <dgm:spPr/>
      <dgm:t>
        <a:bodyPr/>
        <a:lstStyle/>
        <a:p>
          <a:r>
            <a:rPr lang="es-CO" sz="1800" dirty="0"/>
            <a:t>Guayaba</a:t>
          </a:r>
        </a:p>
      </dgm:t>
    </dgm:pt>
    <dgm:pt modelId="{663229A0-56F1-4689-A3E5-44DD66858FFB}" type="parTrans" cxnId="{E2C9EC24-F157-4E84-BE9E-4E3C07A9776E}">
      <dgm:prSet/>
      <dgm:spPr/>
      <dgm:t>
        <a:bodyPr/>
        <a:lstStyle/>
        <a:p>
          <a:endParaRPr lang="es-CO"/>
        </a:p>
      </dgm:t>
    </dgm:pt>
    <dgm:pt modelId="{FF282739-2239-4608-9899-4C6934A5AE72}" type="sibTrans" cxnId="{E2C9EC24-F157-4E84-BE9E-4E3C07A9776E}">
      <dgm:prSet/>
      <dgm:spPr/>
      <dgm:t>
        <a:bodyPr/>
        <a:lstStyle/>
        <a:p>
          <a:endParaRPr lang="es-CO"/>
        </a:p>
      </dgm:t>
    </dgm:pt>
    <dgm:pt modelId="{7593AB35-EC9B-4A75-8143-D64DD016C14C}">
      <dgm:prSet phldrT="[Texto]"/>
      <dgm:spPr/>
      <dgm:t>
        <a:bodyPr/>
        <a:lstStyle/>
        <a:p>
          <a:endParaRPr lang="es-CO" sz="1400" dirty="0"/>
        </a:p>
      </dgm:t>
    </dgm:pt>
    <dgm:pt modelId="{DB74B8DC-4C27-4B6D-8044-682807E1972E}" type="parTrans" cxnId="{4213AD5E-895B-4887-B09A-9CCB0E0AA63E}">
      <dgm:prSet/>
      <dgm:spPr/>
      <dgm:t>
        <a:bodyPr/>
        <a:lstStyle/>
        <a:p>
          <a:endParaRPr lang="es-CO"/>
        </a:p>
      </dgm:t>
    </dgm:pt>
    <dgm:pt modelId="{63180747-C139-455B-AEE2-0BC3CE6EB64A}" type="sibTrans" cxnId="{4213AD5E-895B-4887-B09A-9CCB0E0AA63E}">
      <dgm:prSet/>
      <dgm:spPr/>
      <dgm:t>
        <a:bodyPr/>
        <a:lstStyle/>
        <a:p>
          <a:endParaRPr lang="es-CO"/>
        </a:p>
      </dgm:t>
    </dgm:pt>
    <dgm:pt modelId="{31CC74CB-5F06-4966-A079-BF7202047159}">
      <dgm:prSet phldrT="[Texto]" custT="1"/>
      <dgm:spPr/>
      <dgm:t>
        <a:bodyPr/>
        <a:lstStyle/>
        <a:p>
          <a:r>
            <a:rPr lang="es-CO" sz="1800" dirty="0"/>
            <a:t>Naranja</a:t>
          </a:r>
        </a:p>
      </dgm:t>
    </dgm:pt>
    <dgm:pt modelId="{FDAA16D2-667E-4E45-BEB9-35D547C7B75D}" type="parTrans" cxnId="{06E8A8AD-8DF1-4B6B-B8AA-9FD2E9E02C8E}">
      <dgm:prSet/>
      <dgm:spPr/>
      <dgm:t>
        <a:bodyPr/>
        <a:lstStyle/>
        <a:p>
          <a:endParaRPr lang="es-CO"/>
        </a:p>
      </dgm:t>
    </dgm:pt>
    <dgm:pt modelId="{3FEA76A4-6187-4F49-BE17-086D3B7DAA66}" type="sibTrans" cxnId="{06E8A8AD-8DF1-4B6B-B8AA-9FD2E9E02C8E}">
      <dgm:prSet/>
      <dgm:spPr/>
      <dgm:t>
        <a:bodyPr/>
        <a:lstStyle/>
        <a:p>
          <a:endParaRPr lang="es-CO"/>
        </a:p>
      </dgm:t>
    </dgm:pt>
    <dgm:pt modelId="{2142D417-0954-4DAB-A31D-73E537766DB5}">
      <dgm:prSet phldrT="[Texto]" custT="1"/>
      <dgm:spPr/>
      <dgm:t>
        <a:bodyPr/>
        <a:lstStyle/>
        <a:p>
          <a:r>
            <a:rPr lang="es-CO" sz="1800" dirty="0"/>
            <a:t>Limón</a:t>
          </a:r>
        </a:p>
      </dgm:t>
    </dgm:pt>
    <dgm:pt modelId="{835AA956-C540-4DE6-A499-27CE25032F0B}" type="parTrans" cxnId="{30DE8C4A-8DEA-49E0-B991-E0C529925E6C}">
      <dgm:prSet/>
      <dgm:spPr/>
      <dgm:t>
        <a:bodyPr/>
        <a:lstStyle/>
        <a:p>
          <a:endParaRPr lang="es-CO"/>
        </a:p>
      </dgm:t>
    </dgm:pt>
    <dgm:pt modelId="{18408B16-603D-45B2-9467-7F1C914AA5ED}" type="sibTrans" cxnId="{30DE8C4A-8DEA-49E0-B991-E0C529925E6C}">
      <dgm:prSet/>
      <dgm:spPr/>
      <dgm:t>
        <a:bodyPr/>
        <a:lstStyle/>
        <a:p>
          <a:endParaRPr lang="es-CO"/>
        </a:p>
      </dgm:t>
    </dgm:pt>
    <dgm:pt modelId="{69E7FBAF-34C4-4917-95E9-7AD5542E7D13}">
      <dgm:prSet phldrT="[Texto]"/>
      <dgm:spPr/>
      <dgm:t>
        <a:bodyPr/>
        <a:lstStyle/>
        <a:p>
          <a:r>
            <a:rPr lang="es-CO" dirty="0"/>
            <a:t>Café</a:t>
          </a:r>
        </a:p>
      </dgm:t>
    </dgm:pt>
    <dgm:pt modelId="{45C24B1D-2BCF-4A8F-BC34-E6DEB9A81066}" type="parTrans" cxnId="{ADD104F7-85D7-4192-A31B-8ADBD0BF9ED8}">
      <dgm:prSet/>
      <dgm:spPr/>
      <dgm:t>
        <a:bodyPr/>
        <a:lstStyle/>
        <a:p>
          <a:endParaRPr lang="es-CO"/>
        </a:p>
      </dgm:t>
    </dgm:pt>
    <dgm:pt modelId="{EF9D3B95-B4D2-4ED9-81D6-D252A78450B3}" type="sibTrans" cxnId="{ADD104F7-85D7-4192-A31B-8ADBD0BF9ED8}">
      <dgm:prSet/>
      <dgm:spPr/>
      <dgm:t>
        <a:bodyPr/>
        <a:lstStyle/>
        <a:p>
          <a:endParaRPr lang="es-CO"/>
        </a:p>
      </dgm:t>
    </dgm:pt>
    <dgm:pt modelId="{16AA06D5-D4EE-480A-9327-6879D754EF06}">
      <dgm:prSet phldrT="[Texto]"/>
      <dgm:spPr/>
      <dgm:t>
        <a:bodyPr/>
        <a:lstStyle/>
        <a:p>
          <a:r>
            <a:rPr lang="es-CO" dirty="0"/>
            <a:t>Leche condensada</a:t>
          </a:r>
        </a:p>
      </dgm:t>
    </dgm:pt>
    <dgm:pt modelId="{D48AD475-38AC-45CE-A55D-CC9D2D06C095}" type="parTrans" cxnId="{810AFFCB-AB2D-4342-8593-7B73981A6F7F}">
      <dgm:prSet/>
      <dgm:spPr/>
      <dgm:t>
        <a:bodyPr/>
        <a:lstStyle/>
        <a:p>
          <a:endParaRPr lang="es-CO"/>
        </a:p>
      </dgm:t>
    </dgm:pt>
    <dgm:pt modelId="{C71005BF-52B6-49C7-A6C0-B6ABDA1DBE08}" type="sibTrans" cxnId="{810AFFCB-AB2D-4342-8593-7B73981A6F7F}">
      <dgm:prSet/>
      <dgm:spPr/>
      <dgm:t>
        <a:bodyPr/>
        <a:lstStyle/>
        <a:p>
          <a:endParaRPr lang="es-CO"/>
        </a:p>
      </dgm:t>
    </dgm:pt>
    <dgm:pt modelId="{F941C5A8-A1A0-4DC6-92DF-3911EBCFF18B}">
      <dgm:prSet phldrT="[Texto]"/>
      <dgm:spPr/>
      <dgm:t>
        <a:bodyPr/>
        <a:lstStyle/>
        <a:p>
          <a:r>
            <a:rPr lang="es-CO" dirty="0"/>
            <a:t>Arequipe</a:t>
          </a:r>
        </a:p>
      </dgm:t>
    </dgm:pt>
    <dgm:pt modelId="{AF9F6F32-EBEF-424B-AFC5-655E7F7AC346}" type="parTrans" cxnId="{C4FF77B9-DEF5-40CF-B0E1-19797D3F3F09}">
      <dgm:prSet/>
      <dgm:spPr/>
      <dgm:t>
        <a:bodyPr/>
        <a:lstStyle/>
        <a:p>
          <a:endParaRPr lang="es-CO"/>
        </a:p>
      </dgm:t>
    </dgm:pt>
    <dgm:pt modelId="{6119A536-2F0C-4DC7-81CC-ED6F62094B5C}" type="sibTrans" cxnId="{C4FF77B9-DEF5-40CF-B0E1-19797D3F3F09}">
      <dgm:prSet/>
      <dgm:spPr/>
      <dgm:t>
        <a:bodyPr/>
        <a:lstStyle/>
        <a:p>
          <a:endParaRPr lang="es-CO"/>
        </a:p>
      </dgm:t>
    </dgm:pt>
    <dgm:pt modelId="{EF1CA0FF-847A-4EA1-AC00-E586BEF509F6}">
      <dgm:prSet phldrT="[Texto]" custT="1"/>
      <dgm:spPr/>
      <dgm:t>
        <a:bodyPr/>
        <a:lstStyle/>
        <a:p>
          <a:r>
            <a:rPr lang="es-CO" sz="1800" dirty="0">
              <a:solidFill>
                <a:srgbClr val="002060"/>
              </a:solidFill>
            </a:rPr>
            <a:t>Coco</a:t>
          </a:r>
        </a:p>
      </dgm:t>
    </dgm:pt>
    <dgm:pt modelId="{17A52F0C-6F1F-46AA-9C08-D38BA7616BE7}" type="parTrans" cxnId="{A57C1336-0BCD-4B00-B70A-11C7953D19A0}">
      <dgm:prSet/>
      <dgm:spPr/>
      <dgm:t>
        <a:bodyPr/>
        <a:lstStyle/>
        <a:p>
          <a:endParaRPr lang="es-CO"/>
        </a:p>
      </dgm:t>
    </dgm:pt>
    <dgm:pt modelId="{0729AC1A-4804-4685-B614-59B1D7410244}" type="sibTrans" cxnId="{A57C1336-0BCD-4B00-B70A-11C7953D19A0}">
      <dgm:prSet/>
      <dgm:spPr/>
      <dgm:t>
        <a:bodyPr/>
        <a:lstStyle/>
        <a:p>
          <a:endParaRPr lang="es-CO"/>
        </a:p>
      </dgm:t>
    </dgm:pt>
    <dgm:pt modelId="{D98D2A97-4EA1-4452-BBE0-1F6A4D312EE2}">
      <dgm:prSet phldrT="[Texto]"/>
      <dgm:spPr/>
      <dgm:t>
        <a:bodyPr/>
        <a:lstStyle/>
        <a:p>
          <a:r>
            <a:rPr lang="es-CO" dirty="0">
              <a:solidFill>
                <a:srgbClr val="002060"/>
              </a:solidFill>
            </a:rPr>
            <a:t>Confites (Chocolates masticables y grageas)</a:t>
          </a:r>
        </a:p>
      </dgm:t>
    </dgm:pt>
    <dgm:pt modelId="{4D8D4ACB-8259-4D19-BD0C-A1F6B7BA7508}" type="parTrans" cxnId="{DD1811C9-2D08-45DA-9B47-24A516B14641}">
      <dgm:prSet/>
      <dgm:spPr/>
      <dgm:t>
        <a:bodyPr/>
        <a:lstStyle/>
        <a:p>
          <a:endParaRPr lang="es-CO"/>
        </a:p>
      </dgm:t>
    </dgm:pt>
    <dgm:pt modelId="{F6282346-1C46-4A44-BD6C-0B0B8E74ABF2}" type="sibTrans" cxnId="{DD1811C9-2D08-45DA-9B47-24A516B14641}">
      <dgm:prSet/>
      <dgm:spPr/>
      <dgm:t>
        <a:bodyPr/>
        <a:lstStyle/>
        <a:p>
          <a:endParaRPr lang="es-CO"/>
        </a:p>
      </dgm:t>
    </dgm:pt>
    <dgm:pt modelId="{40E9D48E-6475-4CF7-A814-66D8318E1824}">
      <dgm:prSet phldrT="[Texto]"/>
      <dgm:spPr/>
      <dgm:t>
        <a:bodyPr/>
        <a:lstStyle/>
        <a:p>
          <a:r>
            <a:rPr lang="es-CO" dirty="0">
              <a:solidFill>
                <a:srgbClr val="002060"/>
              </a:solidFill>
            </a:rPr>
            <a:t>Triturado de galleta oreo con crema</a:t>
          </a:r>
        </a:p>
      </dgm:t>
    </dgm:pt>
    <dgm:pt modelId="{9B9CE7A9-0356-48E4-9589-5EF585E342CF}" type="parTrans" cxnId="{DBE0A2BA-57CC-4814-A550-F91A8E191D4B}">
      <dgm:prSet/>
      <dgm:spPr/>
      <dgm:t>
        <a:bodyPr/>
        <a:lstStyle/>
        <a:p>
          <a:endParaRPr lang="es-CO"/>
        </a:p>
      </dgm:t>
    </dgm:pt>
    <dgm:pt modelId="{FB94476D-8A11-4AF8-9D64-85596EF46D5C}" type="sibTrans" cxnId="{DBE0A2BA-57CC-4814-A550-F91A8E191D4B}">
      <dgm:prSet/>
      <dgm:spPr/>
      <dgm:t>
        <a:bodyPr/>
        <a:lstStyle/>
        <a:p>
          <a:endParaRPr lang="es-CO"/>
        </a:p>
      </dgm:t>
    </dgm:pt>
    <dgm:pt modelId="{FD0FA0F3-7527-4BC5-85BF-90D622BBF2E3}" type="pres">
      <dgm:prSet presAssocID="{6116AF8C-D5AB-4343-A92A-D9D83DC1AEEF}" presName="linearFlow" presStyleCnt="0">
        <dgm:presLayoutVars>
          <dgm:dir/>
          <dgm:animLvl val="lvl"/>
          <dgm:resizeHandles/>
        </dgm:presLayoutVars>
      </dgm:prSet>
      <dgm:spPr/>
    </dgm:pt>
    <dgm:pt modelId="{BC6BB90A-80D3-4144-BA35-72D0225335B7}" type="pres">
      <dgm:prSet presAssocID="{C6BA2624-5FEF-4734-8BB5-B03D104E77EC}" presName="compositeNode" presStyleCnt="0">
        <dgm:presLayoutVars>
          <dgm:bulletEnabled val="1"/>
        </dgm:presLayoutVars>
      </dgm:prSet>
      <dgm:spPr/>
    </dgm:pt>
    <dgm:pt modelId="{64EB4601-E3B0-46BD-81CF-73B0353F5C1A}" type="pres">
      <dgm:prSet presAssocID="{C6BA2624-5FEF-4734-8BB5-B03D104E77EC}" presName="image" presStyleLbl="fgImgPlace1" presStyleIdx="0" presStyleCnt="2" custScaleX="105139" custScaleY="108176" custLinFactX="100000" custLinFactY="126160" custLinFactNeighborX="139352" custLinFactNeighborY="200000"/>
      <dgm:spPr>
        <a:blipFill dpi="0" rotWithShape="1">
          <a:blip xmlns:r="http://schemas.openxmlformats.org/officeDocument/2006/relationships" r:embed="rId1"/>
          <a:srcRect/>
          <a:stretch>
            <a:fillRect l="-19000" r="-19000"/>
          </a:stretch>
        </a:blipFill>
      </dgm:spPr>
    </dgm:pt>
    <dgm:pt modelId="{6220B0CF-4403-4A5D-93B8-DA38134E0C28}" type="pres">
      <dgm:prSet presAssocID="{C6BA2624-5FEF-4734-8BB5-B03D104E77EC}" presName="childNode" presStyleLbl="node1" presStyleIdx="0" presStyleCnt="2" custScaleY="111302">
        <dgm:presLayoutVars>
          <dgm:bulletEnabled val="1"/>
        </dgm:presLayoutVars>
      </dgm:prSet>
      <dgm:spPr/>
    </dgm:pt>
    <dgm:pt modelId="{A25A0339-220C-46D7-BBCE-0F0A697D71DF}" type="pres">
      <dgm:prSet presAssocID="{C6BA2624-5FEF-4734-8BB5-B03D104E77EC}" presName="parentNode" presStyleLbl="revTx" presStyleIdx="0" presStyleCnt="2">
        <dgm:presLayoutVars>
          <dgm:chMax val="0"/>
          <dgm:bulletEnabled val="1"/>
        </dgm:presLayoutVars>
      </dgm:prSet>
      <dgm:spPr/>
    </dgm:pt>
    <dgm:pt modelId="{C2EDC6D4-82D5-4B0E-A63B-F2344C6920F0}" type="pres">
      <dgm:prSet presAssocID="{2FA609AE-63AB-4D5D-BC39-892C33D43824}" presName="sibTrans" presStyleCnt="0"/>
      <dgm:spPr/>
    </dgm:pt>
    <dgm:pt modelId="{C4313CB1-0A77-4AE2-8DED-763F1B3B6D8D}" type="pres">
      <dgm:prSet presAssocID="{AC54FF6E-96B0-48D2-B1F4-3576B6764932}" presName="compositeNode" presStyleCnt="0">
        <dgm:presLayoutVars>
          <dgm:bulletEnabled val="1"/>
        </dgm:presLayoutVars>
      </dgm:prSet>
      <dgm:spPr/>
    </dgm:pt>
    <dgm:pt modelId="{F8F2EE4F-0857-43FB-B006-D28714C07F4C}" type="pres">
      <dgm:prSet presAssocID="{AC54FF6E-96B0-48D2-B1F4-3576B6764932}" presName="image" presStyleLbl="fgImgPlace1" presStyleIdx="1" presStyleCnt="2" custLinFactNeighborX="-57184" custLinFactNeighborY="-2890"/>
      <dgm:spPr>
        <a:blipFill rotWithShape="1">
          <a:blip xmlns:r="http://schemas.openxmlformats.org/officeDocument/2006/relationships" r:embed="rId2"/>
          <a:srcRect/>
          <a:stretch>
            <a:fillRect l="-25000" r="-25000"/>
          </a:stretch>
        </a:blipFill>
      </dgm:spPr>
    </dgm:pt>
    <dgm:pt modelId="{F4FCD8E9-928D-495A-8AF5-AD0726CFB150}" type="pres">
      <dgm:prSet presAssocID="{AC54FF6E-96B0-48D2-B1F4-3576B6764932}" presName="childNode" presStyleLbl="node1" presStyleIdx="1" presStyleCnt="2" custScaleX="103567" custScaleY="111225" custLinFactNeighborX="-20909" custLinFactNeighborY="1603">
        <dgm:presLayoutVars>
          <dgm:bulletEnabled val="1"/>
        </dgm:presLayoutVars>
      </dgm:prSet>
      <dgm:spPr/>
    </dgm:pt>
    <dgm:pt modelId="{6AD7EAC3-33C1-4D66-8DFD-9C5A3907A8FF}" type="pres">
      <dgm:prSet presAssocID="{AC54FF6E-96B0-48D2-B1F4-3576B6764932}" presName="parentNode" presStyleLbl="revTx" presStyleIdx="1" presStyleCnt="2" custScaleX="184931" custLinFactNeighborX="-71904" custLinFactNeighborY="1844">
        <dgm:presLayoutVars>
          <dgm:chMax val="0"/>
          <dgm:bulletEnabled val="1"/>
        </dgm:presLayoutVars>
      </dgm:prSet>
      <dgm:spPr/>
    </dgm:pt>
  </dgm:ptLst>
  <dgm:cxnLst>
    <dgm:cxn modelId="{517CB003-F6E7-4EE2-B62D-223EC2C1233F}" type="presOf" srcId="{853661F1-25C1-4D78-A98C-9C2DDFDB363E}" destId="{6220B0CF-4403-4A5D-93B8-DA38134E0C28}" srcOrd="0" destOrd="6" presId="urn:microsoft.com/office/officeart/2005/8/layout/hList2"/>
    <dgm:cxn modelId="{2F250804-A8AE-4A42-BB02-C8B5BA229B40}" srcId="{C6BA2624-5FEF-4734-8BB5-B03D104E77EC}" destId="{23C8FDDC-679B-401E-A1BB-1B16857834B8}" srcOrd="13" destOrd="0" parTransId="{EF21D91F-154C-417C-B24B-1F04617D6199}" sibTransId="{62B4E40B-16F4-4E36-BEE7-5918908142D3}"/>
    <dgm:cxn modelId="{F52E6A07-4CC7-45B4-BE7F-349AA727DF2C}" type="presOf" srcId="{A68B9BD2-A385-4007-9581-EC0F61C937A8}" destId="{6220B0CF-4403-4A5D-93B8-DA38134E0C28}" srcOrd="0" destOrd="7" presId="urn:microsoft.com/office/officeart/2005/8/layout/hList2"/>
    <dgm:cxn modelId="{F5D5C30E-67C1-4B9D-AF3E-0009DDFFFA9C}" type="presOf" srcId="{2142D417-0954-4DAB-A31D-73E537766DB5}" destId="{6220B0CF-4403-4A5D-93B8-DA38134E0C28}" srcOrd="0" destOrd="3" presId="urn:microsoft.com/office/officeart/2005/8/layout/hList2"/>
    <dgm:cxn modelId="{66417E10-F59E-4466-9FB1-5D69553A1179}" type="presOf" srcId="{F941C5A8-A1A0-4DC6-92DF-3911EBCFF18B}" destId="{F4FCD8E9-928D-495A-8AF5-AD0726CFB150}" srcOrd="0" destOrd="0" presId="urn:microsoft.com/office/officeart/2005/8/layout/hList2"/>
    <dgm:cxn modelId="{1E30D110-E643-42C2-940D-47573F3A5274}" srcId="{C6BA2624-5FEF-4734-8BB5-B03D104E77EC}" destId="{853661F1-25C1-4D78-A98C-9C2DDFDB363E}" srcOrd="6" destOrd="0" parTransId="{E8C37C2F-D0EE-41E1-90B8-735273D189C9}" sibTransId="{1C947D53-02DC-45E4-994F-940AA741E1DB}"/>
    <dgm:cxn modelId="{42845E15-A080-4C1F-B364-80216BAC8025}" type="presOf" srcId="{125C8C41-B621-4FC1-A970-C70BBCABBBBC}" destId="{6220B0CF-4403-4A5D-93B8-DA38134E0C28}" srcOrd="0" destOrd="10" presId="urn:microsoft.com/office/officeart/2005/8/layout/hList2"/>
    <dgm:cxn modelId="{E2C9EC24-F157-4E84-BE9E-4E3C07A9776E}" srcId="{C6BA2624-5FEF-4734-8BB5-B03D104E77EC}" destId="{125C8C41-B621-4FC1-A970-C70BBCABBBBC}" srcOrd="10" destOrd="0" parTransId="{663229A0-56F1-4689-A3E5-44DD66858FFB}" sibTransId="{FF282739-2239-4608-9899-4C6934A5AE72}"/>
    <dgm:cxn modelId="{E8528525-EC7A-4F49-BE0A-CFD0C9C20AEB}" type="presOf" srcId="{1310CB9E-D6FA-47EF-B1CC-CB06AABA2AFE}" destId="{F4FCD8E9-928D-495A-8AF5-AD0726CFB150}" srcOrd="0" destOrd="3" presId="urn:microsoft.com/office/officeart/2005/8/layout/hList2"/>
    <dgm:cxn modelId="{A57C1336-0BCD-4B00-B70A-11C7953D19A0}" srcId="{C6BA2624-5FEF-4734-8BB5-B03D104E77EC}" destId="{EF1CA0FF-847A-4EA1-AC00-E586BEF509F6}" srcOrd="11" destOrd="0" parTransId="{17A52F0C-6F1F-46AA-9C08-D38BA7616BE7}" sibTransId="{0729AC1A-4804-4685-B614-59B1D7410244}"/>
    <dgm:cxn modelId="{4213AD5E-895B-4887-B09A-9CCB0E0AA63E}" srcId="{C6BA2624-5FEF-4734-8BB5-B03D104E77EC}" destId="{7593AB35-EC9B-4A75-8143-D64DD016C14C}" srcOrd="14" destOrd="0" parTransId="{DB74B8DC-4C27-4B6D-8044-682807E1972E}" sibTransId="{63180747-C139-455B-AEE2-0BC3CE6EB64A}"/>
    <dgm:cxn modelId="{CFB4E760-1EFE-4362-9F63-960DB5E92455}" type="presOf" srcId="{69E7FBAF-34C4-4917-95E9-7AD5542E7D13}" destId="{F4FCD8E9-928D-495A-8AF5-AD0726CFB150}" srcOrd="0" destOrd="2" presId="urn:microsoft.com/office/officeart/2005/8/layout/hList2"/>
    <dgm:cxn modelId="{3B836742-6411-405B-B0CC-1DBF7A20766B}" srcId="{6116AF8C-D5AB-4343-A92A-D9D83DC1AEEF}" destId="{C6BA2624-5FEF-4734-8BB5-B03D104E77EC}" srcOrd="0" destOrd="0" parTransId="{AB7B14D9-896A-4481-A3B1-F42A83FF63B1}" sibTransId="{2FA609AE-63AB-4D5D-BC39-892C33D43824}"/>
    <dgm:cxn modelId="{6FC53B44-6AA8-4B50-B798-A6791034F885}" type="presOf" srcId="{31CC74CB-5F06-4966-A079-BF7202047159}" destId="{6220B0CF-4403-4A5D-93B8-DA38134E0C28}" srcOrd="0" destOrd="2" presId="urn:microsoft.com/office/officeart/2005/8/layout/hList2"/>
    <dgm:cxn modelId="{E4B8F247-22DD-44B1-8A7D-E50E1C30B481}" srcId="{C6BA2624-5FEF-4734-8BB5-B03D104E77EC}" destId="{A68B9BD2-A385-4007-9581-EC0F61C937A8}" srcOrd="7" destOrd="0" parTransId="{BB5505C6-7FBD-4820-88A3-36511C1FF839}" sibTransId="{891B9BC5-3278-45C6-A073-60202014C875}"/>
    <dgm:cxn modelId="{30DE8C4A-8DEA-49E0-B991-E0C529925E6C}" srcId="{C6BA2624-5FEF-4734-8BB5-B03D104E77EC}" destId="{2142D417-0954-4DAB-A31D-73E537766DB5}" srcOrd="3" destOrd="0" parTransId="{835AA956-C540-4DE6-A499-27CE25032F0B}" sibTransId="{18408B16-603D-45B2-9467-7F1C914AA5ED}"/>
    <dgm:cxn modelId="{82ADE24A-C4E1-41D6-AC3F-DC0C4C890E15}" type="presOf" srcId="{D006DE6D-5C60-403B-A953-32CF5BF3C44C}" destId="{6220B0CF-4403-4A5D-93B8-DA38134E0C28}" srcOrd="0" destOrd="1" presId="urn:microsoft.com/office/officeart/2005/8/layout/hList2"/>
    <dgm:cxn modelId="{1266066C-B6CC-4D5C-B115-8E79838F5AE6}" type="presOf" srcId="{AEE5D511-4F10-43BA-82E5-F4B0B9B863EC}" destId="{6220B0CF-4403-4A5D-93B8-DA38134E0C28}" srcOrd="0" destOrd="4" presId="urn:microsoft.com/office/officeart/2005/8/layout/hList2"/>
    <dgm:cxn modelId="{AACE6E4D-0A41-4876-B7A6-2FAB86B6D469}" type="presOf" srcId="{93EBBE35-9981-4C71-9925-AB4DC73DBF74}" destId="{F4FCD8E9-928D-495A-8AF5-AD0726CFB150}" srcOrd="0" destOrd="5" presId="urn:microsoft.com/office/officeart/2005/8/layout/hList2"/>
    <dgm:cxn modelId="{06B88B6D-A93B-4FF3-83F6-16E344186989}" srcId="{C6BA2624-5FEF-4734-8BB5-B03D104E77EC}" destId="{D4DBB5C8-F5D9-4C64-9C09-2CAD8CD55493}" srcOrd="0" destOrd="0" parTransId="{CE70E4B8-F23C-4633-B8F6-277590D41BCE}" sibTransId="{213E6EF5-8C68-49D2-A64E-886193D32251}"/>
    <dgm:cxn modelId="{92D6D252-8E70-490E-B936-79B1A3F747F7}" type="presOf" srcId="{AC54FF6E-96B0-48D2-B1F4-3576B6764932}" destId="{6AD7EAC3-33C1-4D66-8DFD-9C5A3907A8FF}" srcOrd="0" destOrd="0" presId="urn:microsoft.com/office/officeart/2005/8/layout/hList2"/>
    <dgm:cxn modelId="{CCBBB054-5526-44A7-9912-7F452B7FB616}" type="presOf" srcId="{7593AB35-EC9B-4A75-8143-D64DD016C14C}" destId="{6220B0CF-4403-4A5D-93B8-DA38134E0C28}" srcOrd="0" destOrd="14" presId="urn:microsoft.com/office/officeart/2005/8/layout/hList2"/>
    <dgm:cxn modelId="{94316D77-BDD2-4FA9-B4B2-12EC9D7C5713}" type="presOf" srcId="{B51453A2-0FDE-4C5C-A65A-BC9ED2CC85C3}" destId="{6220B0CF-4403-4A5D-93B8-DA38134E0C28}" srcOrd="0" destOrd="8" presId="urn:microsoft.com/office/officeart/2005/8/layout/hList2"/>
    <dgm:cxn modelId="{A48FB079-E246-4F3A-A649-5B4D4BE02F47}" srcId="{C6BA2624-5FEF-4734-8BB5-B03D104E77EC}" destId="{B51453A2-0FDE-4C5C-A65A-BC9ED2CC85C3}" srcOrd="8" destOrd="0" parTransId="{6C0E2E2E-1A2A-4B0E-8CE3-9B0EA3E6210A}" sibTransId="{9A5A5C1C-EE6E-4D4B-B036-B052059CF4B4}"/>
    <dgm:cxn modelId="{7FD1277D-E131-4A1A-8586-F09386804412}" srcId="{C6BA2624-5FEF-4734-8BB5-B03D104E77EC}" destId="{D006DE6D-5C60-403B-A953-32CF5BF3C44C}" srcOrd="1" destOrd="0" parTransId="{E9A5F0DE-EA7B-4B32-91A3-6D2F8291515A}" sibTransId="{41C50E8B-7852-4638-8CEC-7FC39465D3A4}"/>
    <dgm:cxn modelId="{30A51681-B575-4677-BF29-9333A2913886}" type="presOf" srcId="{40E9D48E-6475-4CF7-A814-66D8318E1824}" destId="{F4FCD8E9-928D-495A-8AF5-AD0726CFB150}" srcOrd="0" destOrd="4" presId="urn:microsoft.com/office/officeart/2005/8/layout/hList2"/>
    <dgm:cxn modelId="{A8D09E89-906A-4C3D-9408-AC3022F709FE}" srcId="{6116AF8C-D5AB-4343-A92A-D9D83DC1AEEF}" destId="{AC54FF6E-96B0-48D2-B1F4-3576B6764932}" srcOrd="1" destOrd="0" parTransId="{C52C5DCD-1857-4A6D-8A56-6954DA20F549}" sibTransId="{2F1A9FF1-561F-448D-B69B-90181FC75531}"/>
    <dgm:cxn modelId="{2CB95E92-3F4B-4584-9530-8D244E8D8D69}" type="presOf" srcId="{D4DBB5C8-F5D9-4C64-9C09-2CAD8CD55493}" destId="{6220B0CF-4403-4A5D-93B8-DA38134E0C28}" srcOrd="0" destOrd="0" presId="urn:microsoft.com/office/officeart/2005/8/layout/hList2"/>
    <dgm:cxn modelId="{6656A697-8160-4400-90D4-D8183BD2B58E}" srcId="{C6BA2624-5FEF-4734-8BB5-B03D104E77EC}" destId="{7380689C-7ABF-4DD2-B977-381FE0927B21}" srcOrd="12" destOrd="0" parTransId="{B0B8481F-6141-4E81-8F11-EE5E17C035DC}" sibTransId="{DDF33D5D-5A7A-45B4-9E5D-77C782A60694}"/>
    <dgm:cxn modelId="{83E779A5-8295-4C0E-9162-E05DAB7D3AC4}" type="presOf" srcId="{EF1CA0FF-847A-4EA1-AC00-E586BEF509F6}" destId="{6220B0CF-4403-4A5D-93B8-DA38134E0C28}" srcOrd="0" destOrd="11" presId="urn:microsoft.com/office/officeart/2005/8/layout/hList2"/>
    <dgm:cxn modelId="{AC64A2A7-EC46-45DD-9960-C3FB5A21A944}" type="presOf" srcId="{6116AF8C-D5AB-4343-A92A-D9D83DC1AEEF}" destId="{FD0FA0F3-7527-4BC5-85BF-90D622BBF2E3}" srcOrd="0" destOrd="0" presId="urn:microsoft.com/office/officeart/2005/8/layout/hList2"/>
    <dgm:cxn modelId="{4C608EAA-3732-4BDF-BE02-8DE1BC7B3116}" type="presOf" srcId="{7380689C-7ABF-4DD2-B977-381FE0927B21}" destId="{6220B0CF-4403-4A5D-93B8-DA38134E0C28}" srcOrd="0" destOrd="12" presId="urn:microsoft.com/office/officeart/2005/8/layout/hList2"/>
    <dgm:cxn modelId="{06E8A8AD-8DF1-4B6B-B8AA-9FD2E9E02C8E}" srcId="{C6BA2624-5FEF-4734-8BB5-B03D104E77EC}" destId="{31CC74CB-5F06-4966-A079-BF7202047159}" srcOrd="2" destOrd="0" parTransId="{FDAA16D2-667E-4E45-BEB9-35D547C7B75D}" sibTransId="{3FEA76A4-6187-4F49-BE17-086D3B7DAA66}"/>
    <dgm:cxn modelId="{EF0842AE-883E-4582-939D-0052089E0590}" type="presOf" srcId="{AD6B5C52-F276-468D-A4C8-E02340B0EC5E}" destId="{6220B0CF-4403-4A5D-93B8-DA38134E0C28}" srcOrd="0" destOrd="9" presId="urn:microsoft.com/office/officeart/2005/8/layout/hList2"/>
    <dgm:cxn modelId="{276580AE-6ACB-43C9-82A9-87F0761B5D35}" type="presOf" srcId="{16AA06D5-D4EE-480A-9327-6879D754EF06}" destId="{F4FCD8E9-928D-495A-8AF5-AD0726CFB150}" srcOrd="0" destOrd="1" presId="urn:microsoft.com/office/officeart/2005/8/layout/hList2"/>
    <dgm:cxn modelId="{DA6AA6AE-9785-47C4-9202-C075D2A58F37}" srcId="{C6BA2624-5FEF-4734-8BB5-B03D104E77EC}" destId="{8DD438E1-4847-4023-88C6-997057A0B50E}" srcOrd="5" destOrd="0" parTransId="{C4A91D1A-B353-47F7-AB6C-7A310E12DEED}" sibTransId="{66CAD157-BA62-40CE-AF40-F6D7D107FA58}"/>
    <dgm:cxn modelId="{C4FF77B9-DEF5-40CF-B0E1-19797D3F3F09}" srcId="{AC54FF6E-96B0-48D2-B1F4-3576B6764932}" destId="{F941C5A8-A1A0-4DC6-92DF-3911EBCFF18B}" srcOrd="0" destOrd="0" parTransId="{AF9F6F32-EBEF-424B-AFC5-655E7F7AC346}" sibTransId="{6119A536-2F0C-4DC7-81CC-ED6F62094B5C}"/>
    <dgm:cxn modelId="{DBE0A2BA-57CC-4814-A550-F91A8E191D4B}" srcId="{AC54FF6E-96B0-48D2-B1F4-3576B6764932}" destId="{40E9D48E-6475-4CF7-A814-66D8318E1824}" srcOrd="4" destOrd="0" parTransId="{9B9CE7A9-0356-48E4-9589-5EF585E342CF}" sibTransId="{FB94476D-8A11-4AF8-9D64-85596EF46D5C}"/>
    <dgm:cxn modelId="{DD1811C9-2D08-45DA-9B47-24A516B14641}" srcId="{AC54FF6E-96B0-48D2-B1F4-3576B6764932}" destId="{D98D2A97-4EA1-4452-BBE0-1F6A4D312EE2}" srcOrd="6" destOrd="0" parTransId="{4D8D4ACB-8259-4D19-BD0C-A1F6B7BA7508}" sibTransId="{F6282346-1C46-4A44-BD6C-0B0B8E74ABF2}"/>
    <dgm:cxn modelId="{810AFFCB-AB2D-4342-8593-7B73981A6F7F}" srcId="{AC54FF6E-96B0-48D2-B1F4-3576B6764932}" destId="{16AA06D5-D4EE-480A-9327-6879D754EF06}" srcOrd="1" destOrd="0" parTransId="{D48AD475-38AC-45CE-A55D-CC9D2D06C095}" sibTransId="{C71005BF-52B6-49C7-A6C0-B6ABDA1DBE08}"/>
    <dgm:cxn modelId="{1B0B21CE-527C-42AB-BA3D-303B3AAE72D0}" type="presOf" srcId="{C6BA2624-5FEF-4734-8BB5-B03D104E77EC}" destId="{A25A0339-220C-46D7-BBCE-0F0A697D71DF}" srcOrd="0" destOrd="0" presId="urn:microsoft.com/office/officeart/2005/8/layout/hList2"/>
    <dgm:cxn modelId="{CF99D5D3-FA25-40C2-A5B9-59FA99DD8E2C}" srcId="{AC54FF6E-96B0-48D2-B1F4-3576B6764932}" destId="{93EBBE35-9981-4C71-9925-AB4DC73DBF74}" srcOrd="5" destOrd="0" parTransId="{F7D77E1B-C817-4468-894D-10D3E724BD13}" sibTransId="{C43C8E1C-5809-40EB-85F1-1AD6B0D88D08}"/>
    <dgm:cxn modelId="{D01381EF-ABE8-4F2B-A480-F78D3D279BEC}" type="presOf" srcId="{23C8FDDC-679B-401E-A1BB-1B16857834B8}" destId="{6220B0CF-4403-4A5D-93B8-DA38134E0C28}" srcOrd="0" destOrd="13" presId="urn:microsoft.com/office/officeart/2005/8/layout/hList2"/>
    <dgm:cxn modelId="{E7284AF2-9A70-472A-BD06-56350702CC1D}" type="presOf" srcId="{D98D2A97-4EA1-4452-BBE0-1F6A4D312EE2}" destId="{F4FCD8E9-928D-495A-8AF5-AD0726CFB150}" srcOrd="0" destOrd="6" presId="urn:microsoft.com/office/officeart/2005/8/layout/hList2"/>
    <dgm:cxn modelId="{56E198F3-D53A-417C-AD8E-205E3A3EDA02}" srcId="{C6BA2624-5FEF-4734-8BB5-B03D104E77EC}" destId="{AEE5D511-4F10-43BA-82E5-F4B0B9B863EC}" srcOrd="4" destOrd="0" parTransId="{CE95B6ED-088E-4B01-BF14-58EAC06EDB34}" sibTransId="{13CABA7B-908E-416A-9EC7-FF213076E602}"/>
    <dgm:cxn modelId="{7D4307F4-7621-4302-A69C-C3A174FE8E57}" type="presOf" srcId="{8DD438E1-4847-4023-88C6-997057A0B50E}" destId="{6220B0CF-4403-4A5D-93B8-DA38134E0C28}" srcOrd="0" destOrd="5" presId="urn:microsoft.com/office/officeart/2005/8/layout/hList2"/>
    <dgm:cxn modelId="{7376FEF5-B37C-45FD-AA16-BF755E593D01}" srcId="{AC54FF6E-96B0-48D2-B1F4-3576B6764932}" destId="{1310CB9E-D6FA-47EF-B1CC-CB06AABA2AFE}" srcOrd="3" destOrd="0" parTransId="{966F3915-D3CF-4046-BA50-2FA94D423B37}" sibTransId="{B4E13606-B243-49FB-9966-EEE9B68082DF}"/>
    <dgm:cxn modelId="{ADD104F7-85D7-4192-A31B-8ADBD0BF9ED8}" srcId="{AC54FF6E-96B0-48D2-B1F4-3576B6764932}" destId="{69E7FBAF-34C4-4917-95E9-7AD5542E7D13}" srcOrd="2" destOrd="0" parTransId="{45C24B1D-2BCF-4A8F-BC34-E6DEB9A81066}" sibTransId="{EF9D3B95-B4D2-4ED9-81D6-D252A78450B3}"/>
    <dgm:cxn modelId="{95563BF7-E8A0-4074-A2E3-96FA5302D9DB}" srcId="{C6BA2624-5FEF-4734-8BB5-B03D104E77EC}" destId="{AD6B5C52-F276-468D-A4C8-E02340B0EC5E}" srcOrd="9" destOrd="0" parTransId="{4BD2E6A1-D1F8-43F8-930E-A95714C096C2}" sibTransId="{20660548-8BB7-4AB5-B42C-3353DD3D29A2}"/>
    <dgm:cxn modelId="{0322782F-B3B5-4D9A-A5AC-9CEA85AF5BE0}" type="presParOf" srcId="{FD0FA0F3-7527-4BC5-85BF-90D622BBF2E3}" destId="{BC6BB90A-80D3-4144-BA35-72D0225335B7}" srcOrd="0" destOrd="0" presId="urn:microsoft.com/office/officeart/2005/8/layout/hList2"/>
    <dgm:cxn modelId="{6C90E4D6-A31A-448A-BB30-B0E8340A281F}" type="presParOf" srcId="{BC6BB90A-80D3-4144-BA35-72D0225335B7}" destId="{64EB4601-E3B0-46BD-81CF-73B0353F5C1A}" srcOrd="0" destOrd="0" presId="urn:microsoft.com/office/officeart/2005/8/layout/hList2"/>
    <dgm:cxn modelId="{A764B9A4-3849-4C68-B968-15F20D70EC59}" type="presParOf" srcId="{BC6BB90A-80D3-4144-BA35-72D0225335B7}" destId="{6220B0CF-4403-4A5D-93B8-DA38134E0C28}" srcOrd="1" destOrd="0" presId="urn:microsoft.com/office/officeart/2005/8/layout/hList2"/>
    <dgm:cxn modelId="{540F91BB-3511-4398-8C7C-F9054E0606C8}" type="presParOf" srcId="{BC6BB90A-80D3-4144-BA35-72D0225335B7}" destId="{A25A0339-220C-46D7-BBCE-0F0A697D71DF}" srcOrd="2" destOrd="0" presId="urn:microsoft.com/office/officeart/2005/8/layout/hList2"/>
    <dgm:cxn modelId="{8336D38C-C5F8-42CB-BE10-C7C450B58E25}" type="presParOf" srcId="{FD0FA0F3-7527-4BC5-85BF-90D622BBF2E3}" destId="{C2EDC6D4-82D5-4B0E-A63B-F2344C6920F0}" srcOrd="1" destOrd="0" presId="urn:microsoft.com/office/officeart/2005/8/layout/hList2"/>
    <dgm:cxn modelId="{206C55EF-7011-4CE2-A2AE-EDB46E1CEC8A}" type="presParOf" srcId="{FD0FA0F3-7527-4BC5-85BF-90D622BBF2E3}" destId="{C4313CB1-0A77-4AE2-8DED-763F1B3B6D8D}" srcOrd="2" destOrd="0" presId="urn:microsoft.com/office/officeart/2005/8/layout/hList2"/>
    <dgm:cxn modelId="{79E55C52-5937-4496-9C65-41AE181999AC}" type="presParOf" srcId="{C4313CB1-0A77-4AE2-8DED-763F1B3B6D8D}" destId="{F8F2EE4F-0857-43FB-B006-D28714C07F4C}" srcOrd="0" destOrd="0" presId="urn:microsoft.com/office/officeart/2005/8/layout/hList2"/>
    <dgm:cxn modelId="{0CDD0DED-3952-4814-A823-D00BBAE40FB5}" type="presParOf" srcId="{C4313CB1-0A77-4AE2-8DED-763F1B3B6D8D}" destId="{F4FCD8E9-928D-495A-8AF5-AD0726CFB150}" srcOrd="1" destOrd="0" presId="urn:microsoft.com/office/officeart/2005/8/layout/hList2"/>
    <dgm:cxn modelId="{A303F13E-7CF7-420E-A38C-6EE213564950}" type="presParOf" srcId="{C4313CB1-0A77-4AE2-8DED-763F1B3B6D8D}" destId="{6AD7EAC3-33C1-4D66-8DFD-9C5A3907A8FF}" srcOrd="2" destOrd="0" presId="urn:microsoft.com/office/officeart/2005/8/layout/hList2"/>
  </dgm:cxnLst>
  <dgm:bg/>
  <dgm:whole/>
  <dgm:extLst>
    <a:ext uri="http://schemas.microsoft.com/office/drawing/2008/diagram">
      <dsp:dataModelExt xmlns:dsp="http://schemas.microsoft.com/office/drawing/2008/diagram" relId="rId15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E7DF70-84AB-4D4D-B40D-613514E2A667}">
      <dsp:nvSpPr>
        <dsp:cNvPr id="0" name=""/>
        <dsp:cNvSpPr/>
      </dsp:nvSpPr>
      <dsp:spPr>
        <a:xfrm rot="16200000">
          <a:off x="-1099428" y="1099428"/>
          <a:ext cx="4405344" cy="2206488"/>
        </a:xfrm>
        <a:prstGeom prst="flowChartManualOperati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0" tIns="0" rIns="109141" bIns="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700" b="1" i="1" u="none" kern="1200" dirty="0"/>
            <a:t>Especiales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CO" sz="1300" kern="1200" dirty="0"/>
            <a:t>Piña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CO" sz="1300" b="0" i="1" u="none" kern="1200" dirty="0"/>
            <a:t>Maracuyá</a:t>
          </a:r>
          <a:endParaRPr lang="es-CO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CO" sz="1300" b="0" i="1" u="none" kern="1200" dirty="0"/>
            <a:t>Banano</a:t>
          </a:r>
          <a:endParaRPr lang="es-CO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CO" sz="1300" b="0" i="1" u="none" kern="1200" dirty="0"/>
            <a:t>Café</a:t>
          </a:r>
          <a:endParaRPr lang="es-CO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CO" sz="1300" kern="1200" dirty="0"/>
            <a:t>Manzana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CO" sz="1300" kern="1200" dirty="0"/>
            <a:t>Melocotón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CO" sz="1300" kern="1200" dirty="0">
              <a:solidFill>
                <a:srgbClr val="002060"/>
              </a:solidFill>
            </a:rPr>
            <a:t>Licor (</a:t>
          </a:r>
          <a:r>
            <a:rPr lang="es-CO" sz="1300" kern="1200" dirty="0" err="1">
              <a:solidFill>
                <a:srgbClr val="002060"/>
              </a:solidFill>
            </a:rPr>
            <a:t>Baileys</a:t>
          </a:r>
          <a:r>
            <a:rPr lang="es-CO" sz="1300" kern="1200" dirty="0">
              <a:solidFill>
                <a:srgbClr val="002060"/>
              </a:solidFill>
            </a:rPr>
            <a:t>, envinadas torta negra y blanca con frutos secos) </a:t>
          </a:r>
          <a:r>
            <a:rPr lang="es-CO" sz="1300" kern="1200" dirty="0">
              <a:solidFill>
                <a:srgbClr val="FFFF00"/>
              </a:solidFill>
            </a:rPr>
            <a:t>Incrementa el valor a cada uno en $500 pesos</a:t>
          </a:r>
        </a:p>
      </dsp:txBody>
      <dsp:txXfrm rot="5400000">
        <a:off x="0" y="881069"/>
        <a:ext cx="2206488" cy="264320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5AC734-7069-4653-A7FD-6BA5DDD712DE}">
      <dsp:nvSpPr>
        <dsp:cNvPr id="0" name=""/>
        <dsp:cNvSpPr/>
      </dsp:nvSpPr>
      <dsp:spPr>
        <a:xfrm>
          <a:off x="0" y="112334"/>
          <a:ext cx="4845878" cy="1578395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CF2E2FB-EF0B-4937-9F6D-32770A53D7AD}">
      <dsp:nvSpPr>
        <dsp:cNvPr id="0" name=""/>
        <dsp:cNvSpPr/>
      </dsp:nvSpPr>
      <dsp:spPr>
        <a:xfrm>
          <a:off x="262972" y="0"/>
          <a:ext cx="1246266" cy="694320"/>
        </a:xfrm>
        <a:prstGeom prst="roundRect">
          <a:avLst>
            <a:gd name="adj" fmla="val 10000"/>
          </a:avLst>
        </a:prstGeom>
        <a:blipFill dpi="0" rotWithShape="1">
          <a:blip xmlns:r="http://schemas.openxmlformats.org/officeDocument/2006/relationships" r:embed="rId1"/>
          <a:srcRect/>
          <a:stretch>
            <a:fillRect l="23027" t="-474" r="24193" b="-23032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09C9DB1-2789-45AF-B9AF-F1D738887808}">
      <dsp:nvSpPr>
        <dsp:cNvPr id="0" name=""/>
        <dsp:cNvSpPr/>
      </dsp:nvSpPr>
      <dsp:spPr>
        <a:xfrm rot="10800000">
          <a:off x="182174" y="797137"/>
          <a:ext cx="1407861" cy="2666972"/>
        </a:xfrm>
        <a:prstGeom prst="round2SameRect">
          <a:avLst>
            <a:gd name="adj1" fmla="val 1050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700" kern="1200" dirty="0"/>
            <a:t>Crema pastelera saborizada.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700" kern="1200" dirty="0"/>
            <a:t> Chantilly saborizado.</a:t>
          </a:r>
        </a:p>
      </dsp:txBody>
      <dsp:txXfrm rot="10800000">
        <a:off x="225471" y="797137"/>
        <a:ext cx="1321267" cy="2623675"/>
      </dsp:txXfrm>
    </dsp:sp>
    <dsp:sp modelId="{9A1506DD-296D-4733-93A6-C83D3061415C}">
      <dsp:nvSpPr>
        <dsp:cNvPr id="0" name=""/>
        <dsp:cNvSpPr/>
      </dsp:nvSpPr>
      <dsp:spPr>
        <a:xfrm>
          <a:off x="1841833" y="5519"/>
          <a:ext cx="1245733" cy="694366"/>
        </a:xfrm>
        <a:prstGeom prst="roundRect">
          <a:avLst>
            <a:gd name="adj" fmla="val 10000"/>
          </a:avLst>
        </a:prstGeom>
        <a:blipFill dpi="0" rotWithShape="1">
          <a:blip xmlns:r="http://schemas.openxmlformats.org/officeDocument/2006/relationships" r:embed="rId2"/>
          <a:srcRect/>
          <a:stretch>
            <a:fillRect l="7951" t="-27512" r="5545" b="-28195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40D0185-EF6A-4C30-A6BC-41E50A739932}">
      <dsp:nvSpPr>
        <dsp:cNvPr id="0" name=""/>
        <dsp:cNvSpPr/>
      </dsp:nvSpPr>
      <dsp:spPr>
        <a:xfrm rot="10800000">
          <a:off x="1764047" y="792122"/>
          <a:ext cx="1401303" cy="2667049"/>
        </a:xfrm>
        <a:prstGeom prst="round2SameRect">
          <a:avLst>
            <a:gd name="adj1" fmla="val 1050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700" kern="1200" dirty="0"/>
            <a:t>Merengue italiano</a:t>
          </a:r>
        </a:p>
      </dsp:txBody>
      <dsp:txXfrm rot="10800000">
        <a:off x="1807142" y="792122"/>
        <a:ext cx="1315113" cy="2623954"/>
      </dsp:txXfrm>
    </dsp:sp>
    <dsp:sp modelId="{CE9D5FBF-9519-4B1C-AF3E-85C6C15473F9}">
      <dsp:nvSpPr>
        <dsp:cNvPr id="0" name=""/>
        <dsp:cNvSpPr/>
      </dsp:nvSpPr>
      <dsp:spPr>
        <a:xfrm>
          <a:off x="3396062" y="0"/>
          <a:ext cx="1245733" cy="694366"/>
        </a:xfrm>
        <a:prstGeom prst="roundRect">
          <a:avLst>
            <a:gd name="adj" fmla="val 10000"/>
          </a:avLst>
        </a:prstGeom>
        <a:blipFill dpi="0" rotWithShape="1">
          <a:blip xmlns:r="http://schemas.openxmlformats.org/officeDocument/2006/relationships" r:embed="rId3"/>
          <a:srcRect/>
          <a:stretch>
            <a:fillRect l="11025" t="-19220" r="13935" b="-3236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341965-91B7-45D6-82CB-629A660DFAD6}">
      <dsp:nvSpPr>
        <dsp:cNvPr id="0" name=""/>
        <dsp:cNvSpPr/>
      </dsp:nvSpPr>
      <dsp:spPr>
        <a:xfrm rot="10800000">
          <a:off x="3312872" y="785273"/>
          <a:ext cx="1394817" cy="2667049"/>
        </a:xfrm>
        <a:prstGeom prst="round2SameRect">
          <a:avLst>
            <a:gd name="adj1" fmla="val 1050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700" kern="1200" dirty="0" err="1"/>
            <a:t>Pastillaje</a:t>
          </a:r>
          <a:endParaRPr lang="es-CO" sz="1700" kern="1200" dirty="0"/>
        </a:p>
      </dsp:txBody>
      <dsp:txXfrm rot="10800000">
        <a:off x="3355767" y="785273"/>
        <a:ext cx="1309027" cy="262415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2BEC91-D3F1-4F8B-B2B5-924A1BB1BFBC}">
      <dsp:nvSpPr>
        <dsp:cNvPr id="0" name=""/>
        <dsp:cNvSpPr/>
      </dsp:nvSpPr>
      <dsp:spPr>
        <a:xfrm rot="16200000">
          <a:off x="-981003" y="1242477"/>
          <a:ext cx="4405344" cy="1920388"/>
        </a:xfrm>
        <a:prstGeom prst="flowChartManualOperati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0" tIns="0" rIns="115094" bIns="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800" b="1" i="1" u="none" kern="1200" dirty="0"/>
            <a:t>Tradicionales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O" sz="1800" b="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s-CO" sz="1400" b="0" i="1" u="none" kern="1200" dirty="0"/>
            <a:t>Vainilla</a:t>
          </a:r>
          <a:endParaRPr lang="es-CO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s-CO" sz="1400" b="0" i="1" u="none" kern="1200" dirty="0"/>
            <a:t>Vainilla con chips de chocolate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s-CO" sz="1400" b="0" i="1" u="none" kern="1200" dirty="0"/>
            <a:t>Chocolate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s-ES" sz="1400" b="0" i="1" u="none" kern="1200" dirty="0" err="1"/>
            <a:t>Mix</a:t>
          </a:r>
          <a:r>
            <a:rPr lang="es-ES" sz="1400" b="0" i="1" u="none" kern="1200" dirty="0"/>
            <a:t> de vainilla y chocolate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s-CO" sz="1400" b="0" i="1" u="none" kern="1200"/>
            <a:t>Naranja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s-ES" sz="1400" b="0" i="1" u="none" kern="1200" dirty="0"/>
            <a:t>Naranja con semillas de amapola</a:t>
          </a:r>
        </a:p>
      </dsp:txBody>
      <dsp:txXfrm rot="5400000">
        <a:off x="261475" y="881068"/>
        <a:ext cx="1920388" cy="264320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5A0339-220C-46D7-BBCE-0F0A697D71DF}">
      <dsp:nvSpPr>
        <dsp:cNvPr id="0" name=""/>
        <dsp:cNvSpPr/>
      </dsp:nvSpPr>
      <dsp:spPr>
        <a:xfrm rot="16200000">
          <a:off x="-1854551" y="2673634"/>
          <a:ext cx="4226560" cy="416779"/>
        </a:xfrm>
        <a:prstGeom prst="rect">
          <a:avLst/>
        </a:prstGeom>
        <a:noFill/>
        <a:ln w="6350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367576" bIns="0" numCol="1" spcCol="1270" anchor="t" anchorCtr="0">
          <a:noAutofit/>
        </a:bodyPr>
        <a:lstStyle/>
        <a:p>
          <a:pPr marL="0" lvl="0" indent="0" algn="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900" kern="1200" dirty="0"/>
            <a:t>Dulce frutal</a:t>
          </a:r>
        </a:p>
      </dsp:txBody>
      <dsp:txXfrm>
        <a:off x="-1854551" y="2673634"/>
        <a:ext cx="4226560" cy="416779"/>
      </dsp:txXfrm>
    </dsp:sp>
    <dsp:sp modelId="{6220B0CF-4403-4A5D-93B8-DA38134E0C28}">
      <dsp:nvSpPr>
        <dsp:cNvPr id="0" name=""/>
        <dsp:cNvSpPr/>
      </dsp:nvSpPr>
      <dsp:spPr>
        <a:xfrm>
          <a:off x="467118" y="529901"/>
          <a:ext cx="2077113" cy="470424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8016" tIns="367576" rIns="128016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CO" sz="1800" kern="1200" dirty="0"/>
            <a:t>Mora 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CO" sz="1800" kern="1200" dirty="0"/>
            <a:t>Fresa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CO" sz="1800" kern="1200" dirty="0"/>
            <a:t>Naranja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CO" sz="1800" kern="1200" dirty="0"/>
            <a:t>Limón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CO" sz="1800" kern="1200" dirty="0"/>
            <a:t>Piña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CO" sz="1800" kern="1200" dirty="0"/>
            <a:t>Maracuyá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CO" sz="1800" kern="1200" dirty="0"/>
            <a:t>Manzana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CO" sz="1800" kern="1200" dirty="0"/>
            <a:t>Melocotón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CO" sz="1800" kern="1200" dirty="0"/>
            <a:t>Banano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CO" sz="1800" kern="1200" dirty="0"/>
            <a:t>Mango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CO" sz="1800" kern="1200" dirty="0"/>
            <a:t>Guayaba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CO" sz="1800" kern="1200" dirty="0">
              <a:solidFill>
                <a:srgbClr val="002060"/>
              </a:solidFill>
            </a:rPr>
            <a:t>Coco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CO" sz="1800" kern="1200" dirty="0">
              <a:solidFill>
                <a:srgbClr val="002060"/>
              </a:solidFill>
            </a:rPr>
            <a:t>Kiwi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CO" sz="1800" kern="1200" dirty="0">
              <a:solidFill>
                <a:srgbClr val="002060"/>
              </a:solidFill>
            </a:rPr>
            <a:t>Ciruela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s-CO" sz="1400" kern="1200" dirty="0"/>
        </a:p>
      </dsp:txBody>
      <dsp:txXfrm>
        <a:off x="467118" y="529901"/>
        <a:ext cx="2077113" cy="4704246"/>
      </dsp:txXfrm>
    </dsp:sp>
    <dsp:sp modelId="{64EB4601-E3B0-46BD-81CF-73B0353F5C1A}">
      <dsp:nvSpPr>
        <dsp:cNvPr id="0" name=""/>
        <dsp:cNvSpPr/>
      </dsp:nvSpPr>
      <dsp:spPr>
        <a:xfrm>
          <a:off x="2024059" y="2903254"/>
          <a:ext cx="876395" cy="901710"/>
        </a:xfrm>
        <a:prstGeom prst="rect">
          <a:avLst/>
        </a:prstGeom>
        <a:blipFill dpi="0" rotWithShape="1">
          <a:blip xmlns:r="http://schemas.openxmlformats.org/officeDocument/2006/relationships" r:embed="rId1"/>
          <a:srcRect/>
          <a:stretch>
            <a:fillRect l="-19000" r="-19000"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6AD7EAC3-33C1-4D66-8DFD-9C5A3907A8FF}">
      <dsp:nvSpPr>
        <dsp:cNvPr id="0" name=""/>
        <dsp:cNvSpPr/>
      </dsp:nvSpPr>
      <dsp:spPr>
        <a:xfrm rot="16200000">
          <a:off x="1026770" y="2540509"/>
          <a:ext cx="4226560" cy="770754"/>
        </a:xfrm>
        <a:prstGeom prst="rect">
          <a:avLst/>
        </a:prstGeom>
        <a:noFill/>
        <a:ln w="6350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367576" bIns="0" numCol="1" spcCol="1270" anchor="t" anchorCtr="0">
          <a:noAutofit/>
        </a:bodyPr>
        <a:lstStyle/>
        <a:p>
          <a:pPr marL="0" lvl="0" indent="0" algn="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900" kern="1200" dirty="0"/>
            <a:t>Cremas</a:t>
          </a:r>
        </a:p>
      </dsp:txBody>
      <dsp:txXfrm>
        <a:off x="1026770" y="2540509"/>
        <a:ext cx="4226560" cy="770754"/>
      </dsp:txXfrm>
    </dsp:sp>
    <dsp:sp modelId="{F4FCD8E9-928D-495A-8AF5-AD0726CFB150}">
      <dsp:nvSpPr>
        <dsp:cNvPr id="0" name=""/>
        <dsp:cNvSpPr/>
      </dsp:nvSpPr>
      <dsp:spPr>
        <a:xfrm>
          <a:off x="3176772" y="565204"/>
          <a:ext cx="2151203" cy="47009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6464" tIns="367576" rIns="156464" bIns="15646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CO" sz="1700" kern="1200" dirty="0"/>
            <a:t>Arequipe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CO" sz="1700" kern="1200" dirty="0"/>
            <a:t>Leche condensada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CO" sz="1700" kern="1200" dirty="0"/>
            <a:t>Café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CO" sz="1700" kern="1200" dirty="0"/>
            <a:t>Ganache de chocolate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CO" sz="1700" kern="1200" dirty="0">
              <a:solidFill>
                <a:srgbClr val="002060"/>
              </a:solidFill>
            </a:rPr>
            <a:t>Triturado de galleta oreo con crema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CO" sz="1700" kern="1200" dirty="0">
              <a:solidFill>
                <a:srgbClr val="002060"/>
              </a:solidFill>
            </a:rPr>
            <a:t>Licor (</a:t>
          </a:r>
          <a:r>
            <a:rPr lang="es-CO" sz="1700" kern="1200" dirty="0" err="1">
              <a:solidFill>
                <a:srgbClr val="002060"/>
              </a:solidFill>
            </a:rPr>
            <a:t>Baileys</a:t>
          </a:r>
          <a:r>
            <a:rPr lang="es-CO" sz="1700" kern="1200" dirty="0">
              <a:solidFill>
                <a:srgbClr val="002060"/>
              </a:solidFill>
            </a:rPr>
            <a:t>, coco, maracuyá, naranja)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CO" sz="1700" kern="1200" dirty="0">
              <a:solidFill>
                <a:srgbClr val="002060"/>
              </a:solidFill>
            </a:rPr>
            <a:t>Confites (Chocolates masticables y grageas)</a:t>
          </a:r>
        </a:p>
      </dsp:txBody>
      <dsp:txXfrm>
        <a:off x="3176772" y="565204"/>
        <a:ext cx="2151203" cy="4700991"/>
      </dsp:txXfrm>
    </dsp:sp>
    <dsp:sp modelId="{F8F2EE4F-0857-43FB-B006-D28714C07F4C}">
      <dsp:nvSpPr>
        <dsp:cNvPr id="0" name=""/>
        <dsp:cNvSpPr/>
      </dsp:nvSpPr>
      <dsp:spPr>
        <a:xfrm>
          <a:off x="2754679" y="160429"/>
          <a:ext cx="833558" cy="833558"/>
        </a:xfrm>
        <a:prstGeom prst="rect">
          <a:avLst/>
        </a:prstGeom>
        <a:blipFill rotWithShape="1">
          <a:blip xmlns:r="http://schemas.openxmlformats.org/officeDocument/2006/relationships" r:embed="rId2"/>
          <a:srcRect/>
          <a:stretch>
            <a:fillRect l="-25000" r="-25000"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List2">
  <dgm:title val=""/>
  <dgm:desc val=""/>
  <dgm:catLst>
    <dgm:cat type="list" pri="11000"/>
    <dgm:cat type="picture" pri="24000"/>
    <dgm:cat type="pictureconvert" pri="2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bkgdShp" refType="w"/>
      <dgm:constr type="h" for="ch" forName="bkgdShp" refType="h" fact="0.45"/>
      <dgm:constr type="t" for="ch" forName="bkgdShp"/>
      <dgm:constr type="w" for="ch" forName="linComp" refType="w" fact="0.94"/>
      <dgm:constr type="h" for="ch" forName="linComp" refType="h"/>
      <dgm:constr type="ctrX" for="ch" forName="linComp" refType="w" fact="0.5"/>
    </dgm:constrLst>
    <dgm:ruleLst/>
    <dgm:choose name="Name1">
      <dgm:if name="Name2" axis="ch" ptType="node" func="cnt" op="gte" val="1">
        <dgm:layoutNode name="bkgdShp" styleLbl="alignAccFollow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linComp">
          <dgm:choose name="Name3">
            <dgm:if name="Name4" func="var" arg="dir" op="equ" val="norm">
              <dgm:alg type="lin"/>
            </dgm:if>
            <dgm:else name="Name5">
              <dgm:alg type="lin">
                <dgm:param type="linDir" val="from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w" for="ch" forName="compNode" refType="w"/>
            <dgm:constr type="h" for="ch" forName="compNode" refType="h"/>
            <dgm:constr type="w" for="ch" ptType="sibTrans" refType="w" refFor="ch" refForName="compNode" fact="0.1"/>
            <dgm:constr type="h" for="ch" ptType="sibTrans" op="equ"/>
            <dgm:constr type="h" for="ch" forName="compNode" op="equ"/>
            <dgm:constr type="primFontSz" for="des" forName="node" op="equ"/>
          </dgm:constrLst>
          <dgm:ruleLst/>
          <dgm:forEach name="nodesForEach" axis="ch" ptType="node">
            <dgm:layoutNode name="compNode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node" refType="w"/>
                <dgm:constr type="h" for="ch" forName="node" refType="h" fact="0.55"/>
                <dgm:constr type="b" for="ch" forName="node" refType="h"/>
                <dgm:constr type="w" for="ch" forName="invisiNode" refType="w" fact="0.75"/>
                <dgm:constr type="h" for="ch" forName="invisiNode" refType="h" fact="0.06"/>
                <dgm:constr type="t" for="ch" forName="invisiNode"/>
                <dgm:constr type="w" for="ch" forName="imagNode" refType="w"/>
                <dgm:constr type="h" for="ch" forName="imagNode" refType="h" fact="0.33"/>
                <dgm:constr type="ctrX" for="ch" forName="imagNode" refType="w" fact="0.5"/>
                <dgm:constr type="t" for="ch" forName="imagNode" refType="h" fact="0.06"/>
              </dgm:constrLst>
              <dgm:ruleLst/>
              <dgm:layoutNode name="node" styleLbl="node1">
                <dgm:varLst>
                  <dgm:bulletEnabled val="1"/>
                </dgm:varLst>
                <dgm:alg type="tx">
                  <dgm:param type="txAnchorVert" val="t"/>
                </dgm:alg>
                <dgm:shape xmlns:r="http://schemas.openxmlformats.org/officeDocument/2006/relationships" rot="180" type="round2Same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primFontSz" val="65"/>
                </dgm:constrLst>
                <dgm:ruleLst>
                  <dgm:rule type="primFontSz" val="5" fact="NaN" max="NaN"/>
                </dgm:ruleLst>
              </dgm:layoutNode>
              <dgm:layoutNode name="invisiNode">
                <dgm:alg type="sp"/>
                <dgm:shape xmlns:r="http://schemas.openxmlformats.org/officeDocument/2006/relationships" type="roundRect" r:blip="" hideGeom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  <dgm:layoutNode name="imagNode" styleLbl="fgImgPlace1">
                <dgm:alg type="sp"/>
                <dgm:shape xmlns:r="http://schemas.openxmlformats.org/officeDocument/2006/relationships" type="roundRect" r:blip="" zOrderOff="-2" blipPhldr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</dgm:layoutNode>
            <dgm:forEach name="sibTransForEach" axis="followSib" ptType="sibTrans" cnt="1">
              <dgm:layoutNode name="sibTrans">
                <dgm:alg type="sp"/>
                <dgm:shape xmlns:r="http://schemas.openxmlformats.org/officeDocument/2006/relationships" type="rect" r:blip="" hideGeom="1">
                  <dgm:adjLst/>
                </dgm:shape>
                <dgm:presOf axis="self"/>
                <dgm:constrLst/>
                <dgm:ruleLst/>
              </dgm:layoutNode>
            </dgm:forEach>
          </dgm:forEach>
        </dgm:layoutNode>
      </dgm:if>
      <dgm:else name="Name6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List2">
  <dgm:title val=""/>
  <dgm:desc val=""/>
  <dgm:catLst>
    <dgm:cat type="list" pri="6000"/>
    <dgm:cat type="relationship" pri="16000"/>
    <dgm:cat type="picture" pri="29000"/>
    <dgm:cat type="pictureconvert" pri="2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/>
    </dgm:varLst>
    <dgm:choose name="Name0">
      <dgm:if name="Name1" func="var" arg="dir" op="equ" val="norm">
        <dgm:alg type="lin">
          <dgm:param type="linDir" val="fromL"/>
          <dgm:param type="nodeVertAlign" val="t"/>
        </dgm:alg>
      </dgm:if>
      <dgm:else name="Name2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refType="h"/>
      <dgm:constr type="w" for="ch" forName="sibTrans" refType="w" refFor="ch" refForName="compositeNode" op="equ" fact="0.2"/>
      <dgm:constr type="h" for="des" forName="childNode" op="equ"/>
      <dgm:constr type="w" for="des" forName="childNode" op="equ"/>
      <dgm:constr type="w" for="des" forName="parentNode" op="equ"/>
      <dgm:constr type="h" for="des" forName="image" op="equ"/>
      <dgm:constr type="w" for="des" forName="image" op="equ"/>
      <dgm:constr type="primFontSz" for="des" forName="parentNode" op="equ" val="65"/>
      <dgm:constr type="primFontSz" for="des" forName="childNode" op="equ" val="65"/>
    </dgm:constrLst>
    <dgm:ruleLst/>
    <dgm:forEach name="Name3" axis="ch" ptType="node">
      <dgm:layoutNode name="compositeNode">
        <dgm:varLst>
          <dgm:bulletEnabled val="1"/>
        </dgm:varLst>
        <dgm:alg type="composite"/>
        <dgm:presOf/>
        <dgm:choose name="Name4">
          <dgm:if name="Name5" func="var" arg="dir" op="equ" val="norm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l" for="ch" forName="image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l" for="ch" forName="childNode" refType="w" refFor="ch" refForName="image" fact="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l" for="ch" forName="parentNode"/>
              <dgm:constr type="r" for="ch" forName="parentNode" refType="l" refFor="ch" refForName="childNode"/>
              <dgm:constr type="rMarg" for="ch" forName="parentNode" refType="w" refFor="ch" refForName="image" fact="1.25"/>
            </dgm:constrLst>
          </dgm:if>
          <dgm:else name="Name6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r" for="ch" forName="image" refType="w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r" for="ch" forName="childNode" refType="w"/>
              <dgm:constr type="rOff" for="ch" forName="childNode" refType="w" refFor="ch" refForName="image" fact="-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r" for="ch" forName="parentNode" refType="w"/>
              <dgm:constr type="l" for="ch" forName="parentNode" refType="r" refFor="ch" refForName="childNode"/>
              <dgm:constr type="lOff" for="ch" forName="parentNode" refType="rOff" refFor="ch" refForName="childNode"/>
              <dgm:constr type="lMarg" for="ch" forName="parentNode" refType="w" refFor="ch" refForName="image" fact="1.25"/>
            </dgm:constrLst>
          </dgm:else>
        </dgm:choose>
        <dgm:ruleLst>
          <dgm:rule type="w" for="ch" forName="childNode" val="NaN" fact="0.4" max="NaN"/>
          <dgm:rule type="h" for="ch" forName="childNode" val="NaN" fact="0.5" max="NaN"/>
        </dgm:ruleLst>
        <dgm:layoutNode name="image" styleLbl="fgImgPlace1">
          <dgm:alg type="sp"/>
          <dgm:shape xmlns:r="http://schemas.openxmlformats.org/officeDocument/2006/relationships" type="rect" r:blip="" zOrderOff="4" blipPhldr="1">
            <dgm:adjLst/>
          </dgm:shape>
          <dgm:presOf/>
          <dgm:constrLst/>
          <dgm:ruleLst/>
        </dgm:layoutNode>
        <dgm:layoutNode name="childNode" styleLbl="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 zOrderOff="2">
            <dgm:adjLst/>
          </dgm:shape>
          <dgm:presOf axis="des" ptType="node"/>
          <dgm:constrLst/>
          <dgm:ruleLst>
            <dgm:rule type="primFontSz" val="5" fact="NaN" max="NaN"/>
          </dgm:ruleLst>
        </dgm:layoutNode>
        <dgm:layoutNode name="parentNode" styleLbl="revTx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>
                <dgm:adjLst/>
              </dgm:shape>
              <dgm:presOf axis="self"/>
              <dgm:constrLst>
                <dgm:constr type="lMarg"/>
                <dgm:constr type="bMarg"/>
                <dgm:constr type="tMarg"/>
              </dgm:constrLst>
            </dgm:if>
            <dgm:else name="Name9">
              <dgm:alg type="tx">
                <dgm:param type="autoTxRot" val="grav"/>
                <dgm:param type="parTxLTRAlign" val="l"/>
                <dgm:param type="parTxRTLAlign" val="l"/>
              </dgm:alg>
              <dgm:shape xmlns:r="http://schemas.openxmlformats.org/officeDocument/2006/relationships" rot="90" type="rect" r:blip="">
                <dgm:adjLst/>
              </dgm:shape>
              <dgm:presOf axis="self"/>
              <dgm:constrLst>
                <dgm:constr type="rMarg"/>
                <dgm:constr type="bMarg"/>
                <dgm:constr type="tMarg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6870100-93C5-499D-B580-D34072CE93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E093DC1-D22E-4BCA-BD40-5F4B09A124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C52B976-63D4-4BAA-B3D1-5AC84BAE44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D068C-A396-4D2F-985A-47271B1AAD6A}" type="datetimeFigureOut">
              <a:rPr lang="es-CO" smtClean="0"/>
              <a:t>23/12/2020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A99A415-663B-481B-8AFA-828BCA4D93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72101EE-DD6D-4A79-993B-6BCC767E06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A668B-6620-445D-97BB-58F6B1D96A0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430446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26F877-70AE-455F-A4E5-9B401B291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77F4F010-215A-4014-966A-CD70568617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DDA1677-9E00-45AD-B04A-2F1BA367A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D068C-A396-4D2F-985A-47271B1AAD6A}" type="datetimeFigureOut">
              <a:rPr lang="es-CO" smtClean="0"/>
              <a:t>23/12/2020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CCBB3EC-3362-4235-A15F-16F588DA5C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9C4F530-D79F-4B01-A9AE-9EE7737EE2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A668B-6620-445D-97BB-58F6B1D96A0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8348162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717F14F0-5D2A-466A-AD55-F9B21BFF4E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D7145563-6F02-4092-8C5B-756EA2CEEA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B30CAC0-A6F9-4C01-9A71-B51C1BFCB6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D068C-A396-4D2F-985A-47271B1AAD6A}" type="datetimeFigureOut">
              <a:rPr lang="es-CO" smtClean="0"/>
              <a:t>23/12/2020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772D30E-E16B-40E4-86C8-AD507B70BD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21391B3-A6BA-4613-8ACD-DC6723AF4E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A668B-6620-445D-97BB-58F6B1D96A0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2159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8E11BF-957B-42A3-B1C1-5527B2211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040611A-8435-4A0E-9B9E-D76C76AC3A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9D612CD-77EC-41CC-A21E-D25E4CA07F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D068C-A396-4D2F-985A-47271B1AAD6A}" type="datetimeFigureOut">
              <a:rPr lang="es-CO" smtClean="0"/>
              <a:t>23/12/2020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AD3D2FF-2D0D-45D6-8E2A-674F9E7F64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DAF32E8-D1EB-4543-BB87-655BA976A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A668B-6620-445D-97BB-58F6B1D96A0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8031144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5D06B6-99F8-4DC8-ABD4-9AC7B99C15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B97DAC6-6199-4E05-B29D-5587264BB8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ABE194D-AB19-4AA7-87FC-B23017261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D068C-A396-4D2F-985A-47271B1AAD6A}" type="datetimeFigureOut">
              <a:rPr lang="es-CO" smtClean="0"/>
              <a:t>23/12/2020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5E1AE8B-0CE1-405C-9FB3-2B5C45DA1B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DE0DBED-7A54-4F03-BA66-8533255EDB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A668B-6620-445D-97BB-58F6B1D96A0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0768677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DE3703-A5A0-4AA0-A1CA-96CDBCC7A2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047E1A0-E4DD-41CE-BDD1-01BB49CFD9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7F9F4D60-1491-411F-BE51-B2FFC0AD53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DFCFCA5D-6707-41A9-A6C0-2D0076F9BA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D068C-A396-4D2F-985A-47271B1AAD6A}" type="datetimeFigureOut">
              <a:rPr lang="es-CO" smtClean="0"/>
              <a:t>23/12/2020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66791F8-A57C-41ED-A713-0C058F7E4D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D829BDC-103E-43D3-840F-5C3D8DC12E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A668B-6620-445D-97BB-58F6B1D96A0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5830985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C84E60A-25C4-44C7-8E4F-D05A229797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C1B62E8-3295-4743-8133-2EA58CAA17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3D89E10C-5F33-4E84-B647-A3D92AECC4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DF1AFDCA-C4CA-4270-B441-22CA8BBFCE8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3BF1B69A-78A8-4F78-BBEB-B07737797BC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9EA8936A-2143-4C34-BBFB-2ABF4B71B1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D068C-A396-4D2F-985A-47271B1AAD6A}" type="datetimeFigureOut">
              <a:rPr lang="es-CO" smtClean="0"/>
              <a:t>23/12/2020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1AE28C68-7194-41DE-8219-27BCDA839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08238549-CFE8-446F-A075-0709162F87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A668B-6620-445D-97BB-58F6B1D96A0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5439609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C905BB-3083-4E83-9806-4CA78A74A2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56F204EC-8EFE-4156-974F-D9352C4B17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D068C-A396-4D2F-985A-47271B1AAD6A}" type="datetimeFigureOut">
              <a:rPr lang="es-CO" smtClean="0"/>
              <a:t>23/12/2020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925CD5F0-5C4A-4E0E-993C-BE65E71229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CC338F3-7744-409C-8CC0-6F4B50EF9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A668B-6620-445D-97BB-58F6B1D96A0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462500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EAA6C06B-2D63-466D-B4B6-A523C20AB7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D068C-A396-4D2F-985A-47271B1AAD6A}" type="datetimeFigureOut">
              <a:rPr lang="es-CO" smtClean="0"/>
              <a:t>23/12/2020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34ABC4E5-024A-4CCD-986A-F3884DC1C5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BCC425F-515C-4590-8D25-7DE986500A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A668B-6620-445D-97BB-58F6B1D96A0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524735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32B439-D0D8-4C49-95C5-132F223BE0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23728E6-D08B-4FD9-8DB8-E07B3BC300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12360F62-6567-48BE-BA61-D5AAF5C2B6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1BFC441-D5B2-422A-B2AB-103EE6F8CA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D068C-A396-4D2F-985A-47271B1AAD6A}" type="datetimeFigureOut">
              <a:rPr lang="es-CO" smtClean="0"/>
              <a:t>23/12/2020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C09DB64-EDDD-4BCD-9359-DFB3335BE1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C9C6B8B-6DCE-40EC-9587-F64FB2411E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A668B-6620-445D-97BB-58F6B1D96A0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345488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C7A19C-17AA-4E1E-8097-F68A875845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BC12BD6C-6098-40C7-9DAF-582FDF37A2B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074688D-C4AF-4D25-982B-48C32A8668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BAC07DD-3809-46A7-8F53-F7CB48D02D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D068C-A396-4D2F-985A-47271B1AAD6A}" type="datetimeFigureOut">
              <a:rPr lang="es-CO" smtClean="0"/>
              <a:t>23/12/2020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76B7175-AE44-4C71-B739-7D9286EE63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3D427244-9F5F-4083-B47F-E8D8848FA5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A668B-6620-445D-97BB-58F6B1D96A0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8408683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13E322E4-E43B-4C86-AA44-D88350B37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14B902F-4F86-4D3F-8895-1781135FE2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FFF3078-BEEA-4633-96F1-AB6EAEE4C9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ED068C-A396-4D2F-985A-47271B1AAD6A}" type="datetimeFigureOut">
              <a:rPr lang="es-CO" smtClean="0"/>
              <a:t>23/12/2020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634AEAD-A14C-44E7-8546-E842CF22F9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B24893F-845D-4B3F-98D7-7CD415D2AF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CA668B-6620-445D-97BB-58F6B1D96A0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9956776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8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12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6.png"/><Relationship Id="rId5" Type="http://schemas.microsoft.com/office/2007/relationships/hdphoto" Target="../media/hdphoto2.wdp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microsoft.com/office/2007/relationships/hdphoto" Target="../media/hdphoto4.wdp"/><Relationship Id="rId1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13" Type="http://schemas.openxmlformats.org/officeDocument/2006/relationships/image" Target="../media/image20.png"/><Relationship Id="rId3" Type="http://schemas.openxmlformats.org/officeDocument/2006/relationships/image" Target="../media/image10.png"/><Relationship Id="rId7" Type="http://schemas.openxmlformats.org/officeDocument/2006/relationships/image" Target="../media/image14.jpeg"/><Relationship Id="rId12" Type="http://schemas.openxmlformats.org/officeDocument/2006/relationships/image" Target="../media/image1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jpeg"/><Relationship Id="rId11" Type="http://schemas.openxmlformats.org/officeDocument/2006/relationships/image" Target="../media/image18.jpeg"/><Relationship Id="rId5" Type="http://schemas.openxmlformats.org/officeDocument/2006/relationships/image" Target="../media/image12.jpeg"/><Relationship Id="rId10" Type="http://schemas.openxmlformats.org/officeDocument/2006/relationships/image" Target="../media/image17.jpe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diagramQuickStyle" Target="../diagrams/quickStyle1.xml"/><Relationship Id="rId18" Type="http://schemas.openxmlformats.org/officeDocument/2006/relationships/image" Target="../media/image23.png"/><Relationship Id="rId26" Type="http://schemas.openxmlformats.org/officeDocument/2006/relationships/diagramLayout" Target="../diagrams/layout3.xml"/><Relationship Id="rId3" Type="http://schemas.microsoft.com/office/2007/relationships/hdphoto" Target="../media/hdphoto1.wdp"/><Relationship Id="rId21" Type="http://schemas.openxmlformats.org/officeDocument/2006/relationships/diagramLayout" Target="../diagrams/layout2.xml"/><Relationship Id="rId7" Type="http://schemas.microsoft.com/office/2007/relationships/hdphoto" Target="../media/hdphoto3.wdp"/><Relationship Id="rId12" Type="http://schemas.openxmlformats.org/officeDocument/2006/relationships/diagramLayout" Target="../diagrams/layout1.xml"/><Relationship Id="rId17" Type="http://schemas.openxmlformats.org/officeDocument/2006/relationships/image" Target="../media/image22.png"/><Relationship Id="rId25" Type="http://schemas.openxmlformats.org/officeDocument/2006/relationships/diagramData" Target="../diagrams/data3.xml"/><Relationship Id="rId2" Type="http://schemas.openxmlformats.org/officeDocument/2006/relationships/image" Target="../media/image1.png"/><Relationship Id="rId16" Type="http://schemas.openxmlformats.org/officeDocument/2006/relationships/image" Target="../media/image21.png"/><Relationship Id="rId20" Type="http://schemas.openxmlformats.org/officeDocument/2006/relationships/diagramData" Target="../diagrams/data2.xml"/><Relationship Id="rId29" Type="http://schemas.microsoft.com/office/2007/relationships/diagramDrawing" Target="../diagrams/drawing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diagramData" Target="../diagrams/data1.xml"/><Relationship Id="rId24" Type="http://schemas.microsoft.com/office/2007/relationships/diagramDrawing" Target="../diagrams/drawing2.xml"/><Relationship Id="rId5" Type="http://schemas.microsoft.com/office/2007/relationships/hdphoto" Target="../media/hdphoto2.wdp"/><Relationship Id="rId15" Type="http://schemas.microsoft.com/office/2007/relationships/diagramDrawing" Target="../diagrams/drawing1.xml"/><Relationship Id="rId23" Type="http://schemas.openxmlformats.org/officeDocument/2006/relationships/diagramColors" Target="../diagrams/colors2.xml"/><Relationship Id="rId28" Type="http://schemas.openxmlformats.org/officeDocument/2006/relationships/diagramColors" Target="../diagrams/colors3.xml"/><Relationship Id="rId10" Type="http://schemas.openxmlformats.org/officeDocument/2006/relationships/image" Target="../media/image5.png"/><Relationship Id="rId19" Type="http://schemas.openxmlformats.org/officeDocument/2006/relationships/image" Target="../media/image24.png"/><Relationship Id="rId4" Type="http://schemas.openxmlformats.org/officeDocument/2006/relationships/image" Target="../media/image2.png"/><Relationship Id="rId9" Type="http://schemas.microsoft.com/office/2007/relationships/hdphoto" Target="../media/hdphoto4.wdp"/><Relationship Id="rId14" Type="http://schemas.openxmlformats.org/officeDocument/2006/relationships/diagramColors" Target="../diagrams/colors1.xml"/><Relationship Id="rId22" Type="http://schemas.openxmlformats.org/officeDocument/2006/relationships/diagramQuickStyle" Target="../diagrams/quickStyle2.xml"/><Relationship Id="rId27" Type="http://schemas.openxmlformats.org/officeDocument/2006/relationships/diagramQuickStyle" Target="../diagrams/quickStyle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diagramQuickStyle" Target="../diagrams/quickStyle4.xml"/><Relationship Id="rId3" Type="http://schemas.microsoft.com/office/2007/relationships/hdphoto" Target="../media/hdphoto1.wdp"/><Relationship Id="rId7" Type="http://schemas.microsoft.com/office/2007/relationships/hdphoto" Target="../media/hdphoto3.wdp"/><Relationship Id="rId12" Type="http://schemas.openxmlformats.org/officeDocument/2006/relationships/diagramLayout" Target="../diagrams/layout4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diagramData" Target="../diagrams/data4.xml"/><Relationship Id="rId5" Type="http://schemas.microsoft.com/office/2007/relationships/hdphoto" Target="../media/hdphoto2.wdp"/><Relationship Id="rId15" Type="http://schemas.microsoft.com/office/2007/relationships/diagramDrawing" Target="../diagrams/drawing4.xml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microsoft.com/office/2007/relationships/hdphoto" Target="../media/hdphoto4.wdp"/><Relationship Id="rId14" Type="http://schemas.openxmlformats.org/officeDocument/2006/relationships/diagramColors" Target="../diagrams/colors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BEE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çilekli cupcake &lt;3 ( doğum günü davetiyem için ^-^ ) | Sevimli karikatür,  Doodle desenleri, Kawaii">
            <a:extLst>
              <a:ext uri="{FF2B5EF4-FFF2-40B4-BE49-F238E27FC236}">
                <a16:creationId xmlns:a16="http://schemas.microsoft.com/office/drawing/2014/main" id="{5FC89154-ED4C-44BD-9F05-60A9800CDA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9430" y="5494702"/>
            <a:ext cx="908070" cy="1016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Feliz aniversário!!!! | Doodles kawaii, Desenhos kawaii, Kawaii">
            <a:extLst>
              <a:ext uri="{FF2B5EF4-FFF2-40B4-BE49-F238E27FC236}">
                <a16:creationId xmlns:a16="http://schemas.microsoft.com/office/drawing/2014/main" id="{783235E6-F44E-4488-80F4-EBF24CB21E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62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207" y="5557869"/>
            <a:ext cx="908071" cy="953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B3FB45F4-A127-4796-836C-E817BABA47EB}"/>
              </a:ext>
            </a:extLst>
          </p:cNvPr>
          <p:cNvSpPr/>
          <p:nvPr/>
        </p:nvSpPr>
        <p:spPr>
          <a:xfrm>
            <a:off x="0" y="0"/>
            <a:ext cx="952500" cy="476250"/>
          </a:xfrm>
          <a:prstGeom prst="rect">
            <a:avLst/>
          </a:prstGeom>
          <a:solidFill>
            <a:srgbClr val="FCD8F0"/>
          </a:solidFill>
          <a:ln>
            <a:solidFill>
              <a:srgbClr val="FCD8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0E60C06B-B11A-4F50-82F2-FBE1CEE04BFC}"/>
              </a:ext>
            </a:extLst>
          </p:cNvPr>
          <p:cNvSpPr/>
          <p:nvPr/>
        </p:nvSpPr>
        <p:spPr>
          <a:xfrm>
            <a:off x="11452278" y="0"/>
            <a:ext cx="739722" cy="476250"/>
          </a:xfrm>
          <a:prstGeom prst="rect">
            <a:avLst/>
          </a:prstGeom>
          <a:solidFill>
            <a:srgbClr val="FCD8F0"/>
          </a:solidFill>
          <a:ln>
            <a:solidFill>
              <a:srgbClr val="FCD8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D99C4D8C-EB27-4037-9A43-3133F0C761C9}"/>
              </a:ext>
            </a:extLst>
          </p:cNvPr>
          <p:cNvSpPr/>
          <p:nvPr/>
        </p:nvSpPr>
        <p:spPr>
          <a:xfrm>
            <a:off x="1905000" y="0"/>
            <a:ext cx="952500" cy="476250"/>
          </a:xfrm>
          <a:prstGeom prst="rect">
            <a:avLst/>
          </a:prstGeom>
          <a:solidFill>
            <a:srgbClr val="FCD8F0"/>
          </a:solidFill>
          <a:ln>
            <a:solidFill>
              <a:srgbClr val="FCD8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765C2E5F-7CB9-4A54-B55A-47F061B4239B}"/>
              </a:ext>
            </a:extLst>
          </p:cNvPr>
          <p:cNvSpPr/>
          <p:nvPr/>
        </p:nvSpPr>
        <p:spPr>
          <a:xfrm>
            <a:off x="3810000" y="0"/>
            <a:ext cx="952500" cy="476250"/>
          </a:xfrm>
          <a:prstGeom prst="rect">
            <a:avLst/>
          </a:prstGeom>
          <a:solidFill>
            <a:srgbClr val="FCD8F0"/>
          </a:solidFill>
          <a:ln>
            <a:solidFill>
              <a:srgbClr val="FCD8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1F47D4DC-8B95-41AC-8CB4-26FE5F75D08C}"/>
              </a:ext>
            </a:extLst>
          </p:cNvPr>
          <p:cNvSpPr/>
          <p:nvPr/>
        </p:nvSpPr>
        <p:spPr>
          <a:xfrm>
            <a:off x="5715000" y="0"/>
            <a:ext cx="952500" cy="476250"/>
          </a:xfrm>
          <a:prstGeom prst="rect">
            <a:avLst/>
          </a:prstGeom>
          <a:solidFill>
            <a:srgbClr val="FCD8F0"/>
          </a:solidFill>
          <a:ln>
            <a:solidFill>
              <a:srgbClr val="FCD8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83EC9D5F-FDB4-46F3-9E0C-EBA332C67A5C}"/>
              </a:ext>
            </a:extLst>
          </p:cNvPr>
          <p:cNvSpPr/>
          <p:nvPr/>
        </p:nvSpPr>
        <p:spPr>
          <a:xfrm>
            <a:off x="7627426" y="0"/>
            <a:ext cx="952500" cy="476250"/>
          </a:xfrm>
          <a:prstGeom prst="rect">
            <a:avLst/>
          </a:prstGeom>
          <a:solidFill>
            <a:srgbClr val="FCD8F0"/>
          </a:solidFill>
          <a:ln>
            <a:solidFill>
              <a:srgbClr val="FCD8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pic>
        <p:nvPicPr>
          <p:cNvPr id="20" name="Imagen 19">
            <a:extLst>
              <a:ext uri="{FF2B5EF4-FFF2-40B4-BE49-F238E27FC236}">
                <a16:creationId xmlns:a16="http://schemas.microsoft.com/office/drawing/2014/main" id="{C94CB9F0-4048-417C-93A4-81AF35762B9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89935" l="9649" r="89912"/>
                    </a14:imgEffect>
                    <a14:imgEffect>
                      <a14:sharpenSoften amount="25000"/>
                    </a14:imgEffect>
                    <a14:imgEffect>
                      <a14:colorTemperature colorTemp="7926"/>
                    </a14:imgEffect>
                    <a14:imgEffect>
                      <a14:saturation sat="16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737059" y="5749870"/>
            <a:ext cx="664225" cy="897287"/>
          </a:xfrm>
          <a:prstGeom prst="rect">
            <a:avLst/>
          </a:prstGeom>
          <a:solidFill>
            <a:srgbClr val="BBEEF3"/>
          </a:solidFill>
        </p:spPr>
      </p:pic>
      <p:sp>
        <p:nvSpPr>
          <p:cNvPr id="17" name="Rectángulo 16">
            <a:extLst>
              <a:ext uri="{FF2B5EF4-FFF2-40B4-BE49-F238E27FC236}">
                <a16:creationId xmlns:a16="http://schemas.microsoft.com/office/drawing/2014/main" id="{CEFDBE2F-ADFA-4173-9EBD-B561117AEDEA}"/>
              </a:ext>
            </a:extLst>
          </p:cNvPr>
          <p:cNvSpPr/>
          <p:nvPr/>
        </p:nvSpPr>
        <p:spPr>
          <a:xfrm>
            <a:off x="9539852" y="0"/>
            <a:ext cx="952500" cy="476250"/>
          </a:xfrm>
          <a:prstGeom prst="rect">
            <a:avLst/>
          </a:prstGeom>
          <a:solidFill>
            <a:srgbClr val="FCD8F0"/>
          </a:solidFill>
          <a:ln>
            <a:solidFill>
              <a:srgbClr val="FCD8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29CB31F8-27E0-46C5-8B07-CDB7A60E9A2D}"/>
              </a:ext>
            </a:extLst>
          </p:cNvPr>
          <p:cNvSpPr txBox="1"/>
          <p:nvPr/>
        </p:nvSpPr>
        <p:spPr>
          <a:xfrm>
            <a:off x="8334625" y="6013847"/>
            <a:ext cx="3859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>
                <a:solidFill>
                  <a:srgbClr val="EBAAF0"/>
                </a:solidFill>
                <a:latin typeface="Amarillo" panose="00000500000000020004" pitchFamily="50" charset="0"/>
              </a:rPr>
              <a:t>Sabores que Alegran</a:t>
            </a:r>
          </a:p>
        </p:txBody>
      </p:sp>
      <p:pic>
        <p:nvPicPr>
          <p:cNvPr id="23" name="Imagen 22">
            <a:extLst>
              <a:ext uri="{FF2B5EF4-FFF2-40B4-BE49-F238E27FC236}">
                <a16:creationId xmlns:a16="http://schemas.microsoft.com/office/drawing/2014/main" id="{6DC5018F-38A1-491C-84CC-6857E3B5967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98648" y="5601372"/>
            <a:ext cx="778484" cy="953361"/>
          </a:xfrm>
          <a:prstGeom prst="rect">
            <a:avLst/>
          </a:prstGeom>
        </p:spPr>
      </p:pic>
      <p:sp>
        <p:nvSpPr>
          <p:cNvPr id="22" name="Rectángulo 21">
            <a:extLst>
              <a:ext uri="{FF2B5EF4-FFF2-40B4-BE49-F238E27FC236}">
                <a16:creationId xmlns:a16="http://schemas.microsoft.com/office/drawing/2014/main" id="{F6FBEF63-733A-48D1-8477-5B201D8DB1FE}"/>
              </a:ext>
            </a:extLst>
          </p:cNvPr>
          <p:cNvSpPr/>
          <p:nvPr/>
        </p:nvSpPr>
        <p:spPr>
          <a:xfrm>
            <a:off x="306636" y="5520538"/>
            <a:ext cx="8094648" cy="1176669"/>
          </a:xfrm>
          <a:prstGeom prst="rect">
            <a:avLst/>
          </a:prstGeom>
          <a:solidFill>
            <a:srgbClr val="BBEEF3">
              <a:alpha val="50000"/>
            </a:srgbClr>
          </a:solidFill>
          <a:ln>
            <a:solidFill>
              <a:srgbClr val="BBEE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685B3146-E3C7-4B41-B849-9798EE333B50}"/>
              </a:ext>
            </a:extLst>
          </p:cNvPr>
          <p:cNvSpPr/>
          <p:nvPr/>
        </p:nvSpPr>
        <p:spPr>
          <a:xfrm>
            <a:off x="0" y="476250"/>
            <a:ext cx="12192000" cy="1832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38208DF0-64B3-4046-9664-1A4D6CCDE657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4737" t="2925" r="6957" b="7867"/>
          <a:stretch/>
        </p:blipFill>
        <p:spPr>
          <a:xfrm>
            <a:off x="58531" y="744363"/>
            <a:ext cx="2552147" cy="1468208"/>
          </a:xfrm>
          <a:prstGeom prst="ellipse">
            <a:avLst/>
          </a:prstGeom>
          <a:ln w="127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E60BB3DE-EBFD-4E15-8FCF-880962E0474B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66956" t="24336" r="13805" b="25012"/>
          <a:stretch/>
        </p:blipFill>
        <p:spPr>
          <a:xfrm>
            <a:off x="758142" y="2451859"/>
            <a:ext cx="1314450" cy="170005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5797684C-7589-45A0-8E1B-C5D4E7A3A0D2}"/>
              </a:ext>
            </a:extLst>
          </p:cNvPr>
          <p:cNvSpPr txBox="1"/>
          <p:nvPr/>
        </p:nvSpPr>
        <p:spPr>
          <a:xfrm>
            <a:off x="2686035" y="774672"/>
            <a:ext cx="3760524" cy="455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600" dirty="0">
                <a:effectLst/>
                <a:latin typeface="Lucida Calligraphy" panose="03010101010101010101" pitchFamily="66" charset="0"/>
                <a:ea typeface="Calibri" panose="020F0502020204030204" pitchFamily="34" charset="0"/>
                <a:cs typeface="Times New Roman" panose="02020603050405020304" pitchFamily="18" charset="0"/>
              </a:rPr>
              <a:t>Tengo el gusto de presentarle gran variedad en sabores y presentación de mousses:</a:t>
            </a:r>
          </a:p>
          <a:p>
            <a:endParaRPr lang="es-CO" sz="1600" dirty="0">
              <a:latin typeface="Lucida Calligraphy" panose="03010101010101010101" pitchFamily="66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r>
              <a:rPr lang="es-CO" sz="1600" dirty="0">
                <a:effectLst/>
                <a:latin typeface="Lucida Calligraphy" panose="03010101010101010101" pitchFamily="66" charset="0"/>
                <a:ea typeface="Calibri" panose="020F0502020204030204" pitchFamily="34" charset="0"/>
                <a:cs typeface="Times New Roman" panose="02020603050405020304" pitchFamily="18" charset="0"/>
              </a:rPr>
              <a:t>Sabores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1600" dirty="0">
                <a:latin typeface="Lucida Calligraphy" panose="03010101010101010101" pitchFamily="66" charset="0"/>
                <a:cs typeface="Times New Roman" panose="02020603050405020304" pitchFamily="18" charset="0"/>
              </a:rPr>
              <a:t>Fresa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1600" dirty="0">
                <a:latin typeface="Lucida Calligraphy" panose="03010101010101010101" pitchFamily="66" charset="0"/>
                <a:cs typeface="Times New Roman" panose="02020603050405020304" pitchFamily="18" charset="0"/>
              </a:rPr>
              <a:t>Mora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1600" dirty="0">
                <a:latin typeface="Lucida Calligraphy" panose="03010101010101010101" pitchFamily="66" charset="0"/>
                <a:cs typeface="Times New Roman" panose="02020603050405020304" pitchFamily="18" charset="0"/>
              </a:rPr>
              <a:t>Uva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1600" dirty="0">
                <a:latin typeface="Lucida Calligraphy" panose="03010101010101010101" pitchFamily="66" charset="0"/>
                <a:cs typeface="Times New Roman" panose="02020603050405020304" pitchFamily="18" charset="0"/>
              </a:rPr>
              <a:t>Frutos rojos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1600" dirty="0">
                <a:latin typeface="Lucida Calligraphy" panose="03010101010101010101" pitchFamily="66" charset="0"/>
                <a:cs typeface="Times New Roman" panose="02020603050405020304" pitchFamily="18" charset="0"/>
              </a:rPr>
              <a:t>Maracuyá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1600" dirty="0">
                <a:latin typeface="Lucida Calligraphy" panose="03010101010101010101" pitchFamily="66" charset="0"/>
                <a:cs typeface="Times New Roman" panose="02020603050405020304" pitchFamily="18" charset="0"/>
              </a:rPr>
              <a:t>Mango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1600" dirty="0">
                <a:latin typeface="Lucida Calligraphy" panose="03010101010101010101" pitchFamily="66" charset="0"/>
                <a:cs typeface="Times New Roman" panose="02020603050405020304" pitchFamily="18" charset="0"/>
              </a:rPr>
              <a:t>Piña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1600" dirty="0">
                <a:latin typeface="Lucida Calligraphy" panose="03010101010101010101" pitchFamily="66" charset="0"/>
                <a:cs typeface="Times New Roman" panose="02020603050405020304" pitchFamily="18" charset="0"/>
              </a:rPr>
              <a:t>Frutos amarillos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1600" dirty="0">
                <a:latin typeface="Lucida Calligraphy" panose="03010101010101010101" pitchFamily="66" charset="0"/>
                <a:cs typeface="Times New Roman" panose="02020603050405020304" pitchFamily="18" charset="0"/>
              </a:rPr>
              <a:t>Lulo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1600" dirty="0">
                <a:latin typeface="Lucida Calligraphy" panose="03010101010101010101" pitchFamily="66" charset="0"/>
                <a:cs typeface="Times New Roman" panose="02020603050405020304" pitchFamily="18" charset="0"/>
              </a:rPr>
              <a:t>Kiwi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1600" dirty="0">
                <a:latin typeface="Lucida Calligraphy" panose="03010101010101010101" pitchFamily="66" charset="0"/>
                <a:cs typeface="Times New Roman" panose="02020603050405020304" pitchFamily="18" charset="0"/>
              </a:rPr>
              <a:t>Limón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1600" dirty="0">
                <a:latin typeface="Lucida Calligraphy" panose="03010101010101010101" pitchFamily="66" charset="0"/>
                <a:cs typeface="Times New Roman" panose="02020603050405020304" pitchFamily="18" charset="0"/>
              </a:rPr>
              <a:t>Frutos verdes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CO" dirty="0"/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A2394258-89F7-476A-A468-30200A41DF39}"/>
              </a:ext>
            </a:extLst>
          </p:cNvPr>
          <p:cNvSpPr txBox="1"/>
          <p:nvPr/>
        </p:nvSpPr>
        <p:spPr>
          <a:xfrm>
            <a:off x="6250028" y="749127"/>
            <a:ext cx="572793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600" dirty="0">
                <a:effectLst/>
                <a:latin typeface="Lucida Calligraphy" panose="03010101010101010101" pitchFamily="66" charset="0"/>
                <a:ea typeface="Calibri" panose="020F0502020204030204" pitchFamily="34" charset="0"/>
                <a:cs typeface="Times New Roman" panose="02020603050405020304" pitchFamily="18" charset="0"/>
              </a:rPr>
              <a:t>Presentación</a:t>
            </a:r>
            <a:endParaRPr lang="es-CO" sz="1600" dirty="0">
              <a:latin typeface="Lucida Calligraphy" panose="03010101010101010101" pitchFamily="66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s-CO" sz="1600" dirty="0">
              <a:effectLst/>
              <a:latin typeface="Lucida Calligraphy" panose="03010101010101010101" pitchFamily="66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s-CO" sz="1600" dirty="0">
                <a:latin typeface="Lucida Calligraphy" panose="03010101010101010101" pitchFamily="66" charset="0"/>
                <a:ea typeface="Calibri" panose="020F0502020204030204" pitchFamily="34" charset="0"/>
                <a:cs typeface="Times New Roman" panose="02020603050405020304" pitchFamily="18" charset="0"/>
              </a:rPr>
              <a:t>Depende del contenedor del postre el cual varía de acuerdo a la cantidad de mousse de la siguiente manera.</a:t>
            </a:r>
            <a:endParaRPr lang="es-CO" sz="1600" dirty="0">
              <a:effectLst/>
              <a:latin typeface="Lucida Calligraphy" panose="03010101010101010101" pitchFamily="66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s-CO" sz="1600" dirty="0">
              <a:effectLst/>
              <a:latin typeface="Lucida Calligraphy" panose="03010101010101010101" pitchFamily="66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1600" dirty="0">
                <a:latin typeface="Lucida Calligraphy" panose="03010101010101010101" pitchFamily="66" charset="0"/>
                <a:cs typeface="Times New Roman" panose="02020603050405020304" pitchFamily="18" charset="0"/>
              </a:rPr>
              <a:t>4 y 5 onzas ($3.600)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1600" dirty="0">
                <a:latin typeface="Lucida Calligraphy" panose="03010101010101010101" pitchFamily="66" charset="0"/>
                <a:cs typeface="Times New Roman" panose="02020603050405020304" pitchFamily="18" charset="0"/>
              </a:rPr>
              <a:t>7 onzas ($4.200)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1600" dirty="0">
                <a:latin typeface="Lucida Calligraphy" panose="03010101010101010101" pitchFamily="66" charset="0"/>
                <a:cs typeface="Times New Roman" panose="02020603050405020304" pitchFamily="18" charset="0"/>
              </a:rPr>
              <a:t>8 y 9 onzas ($4.800)</a:t>
            </a:r>
          </a:p>
          <a:p>
            <a:endParaRPr lang="es-CO" sz="1600" dirty="0">
              <a:latin typeface="Lucida Calligraphy" panose="03010101010101010101" pitchFamily="66" charset="0"/>
              <a:cs typeface="Times New Roman" panose="02020603050405020304" pitchFamily="18" charset="0"/>
            </a:endParaRPr>
          </a:p>
          <a:p>
            <a:r>
              <a:rPr lang="es-CO" sz="1600" dirty="0">
                <a:latin typeface="Lucida Calligraphy" panose="03010101010101010101" pitchFamily="66" charset="0"/>
                <a:cs typeface="Times New Roman" panose="02020603050405020304" pitchFamily="18" charset="0"/>
              </a:rPr>
              <a:t>Estará compuesto de una cama de galleta si lo desea, mousse y salsa de la(s) fruta(s) seleccionada(s), decorado con fruta fresca y hierbabuena </a:t>
            </a:r>
          </a:p>
          <a:p>
            <a:endParaRPr lang="es-CO" sz="1600" dirty="0"/>
          </a:p>
        </p:txBody>
      </p:sp>
      <p:pic>
        <p:nvPicPr>
          <p:cNvPr id="26" name="Imagen 25">
            <a:extLst>
              <a:ext uri="{FF2B5EF4-FFF2-40B4-BE49-F238E27FC236}">
                <a16:creationId xmlns:a16="http://schemas.microsoft.com/office/drawing/2014/main" id="{E5E552AF-77CE-4BC2-8120-AEB25BE16B54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10430" t="33117" r="32148" b="23320"/>
          <a:stretch/>
        </p:blipFill>
        <p:spPr>
          <a:xfrm>
            <a:off x="6738132" y="4290935"/>
            <a:ext cx="3189445" cy="1473448"/>
          </a:xfrm>
          <a:prstGeom prst="rect">
            <a:avLst/>
          </a:prstGeom>
        </p:spPr>
      </p:pic>
      <p:pic>
        <p:nvPicPr>
          <p:cNvPr id="27" name="Imagen 26">
            <a:extLst>
              <a:ext uri="{FF2B5EF4-FFF2-40B4-BE49-F238E27FC236}">
                <a16:creationId xmlns:a16="http://schemas.microsoft.com/office/drawing/2014/main" id="{FD95F0A3-E521-42C5-A76B-B2A7CDB9332A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48984" t="33117" r="32266" b="23738"/>
          <a:stretch/>
        </p:blipFill>
        <p:spPr>
          <a:xfrm>
            <a:off x="9927577" y="4290935"/>
            <a:ext cx="1019039" cy="1458934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B4BD800D-9286-486F-968B-6332D7331F9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09449" y="4474094"/>
            <a:ext cx="2085013" cy="951058"/>
          </a:xfrm>
          <a:prstGeom prst="rect">
            <a:avLst/>
          </a:prstGeom>
        </p:spPr>
      </p:pic>
      <p:sp>
        <p:nvSpPr>
          <p:cNvPr id="24" name="CuadroTexto 23">
            <a:extLst>
              <a:ext uri="{FF2B5EF4-FFF2-40B4-BE49-F238E27FC236}">
                <a16:creationId xmlns:a16="http://schemas.microsoft.com/office/drawing/2014/main" id="{291BCFB2-F581-492E-8F02-30C2E0F9F6CD}"/>
              </a:ext>
            </a:extLst>
          </p:cNvPr>
          <p:cNvSpPr txBox="1"/>
          <p:nvPr/>
        </p:nvSpPr>
        <p:spPr>
          <a:xfrm>
            <a:off x="8918296" y="114119"/>
            <a:ext cx="32737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600" dirty="0"/>
              <a:t>Pedidos vía WhatsApp: 300-560 3950</a:t>
            </a: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9E39EB25-0017-4F67-B6A0-3C3D81BB7490}"/>
              </a:ext>
            </a:extLst>
          </p:cNvPr>
          <p:cNvSpPr txBox="1"/>
          <p:nvPr/>
        </p:nvSpPr>
        <p:spPr>
          <a:xfrm>
            <a:off x="9927576" y="6511230"/>
            <a:ext cx="21463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600" dirty="0"/>
              <a:t>Nota : No incluye envío</a:t>
            </a:r>
          </a:p>
        </p:txBody>
      </p:sp>
    </p:spTree>
    <p:extLst>
      <p:ext uri="{BB962C8B-B14F-4D97-AF65-F5344CB8AC3E}">
        <p14:creationId xmlns:p14="http://schemas.microsoft.com/office/powerpoint/2010/main" val="28874260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BEE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B3FB45F4-A127-4796-836C-E817BABA47EB}"/>
              </a:ext>
            </a:extLst>
          </p:cNvPr>
          <p:cNvSpPr/>
          <p:nvPr/>
        </p:nvSpPr>
        <p:spPr>
          <a:xfrm>
            <a:off x="0" y="0"/>
            <a:ext cx="952500" cy="476250"/>
          </a:xfrm>
          <a:prstGeom prst="rect">
            <a:avLst/>
          </a:prstGeom>
          <a:solidFill>
            <a:srgbClr val="FCD8F0"/>
          </a:solidFill>
          <a:ln>
            <a:solidFill>
              <a:srgbClr val="FCD8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0E60C06B-B11A-4F50-82F2-FBE1CEE04BFC}"/>
              </a:ext>
            </a:extLst>
          </p:cNvPr>
          <p:cNvSpPr/>
          <p:nvPr/>
        </p:nvSpPr>
        <p:spPr>
          <a:xfrm>
            <a:off x="11452278" y="0"/>
            <a:ext cx="739722" cy="476250"/>
          </a:xfrm>
          <a:prstGeom prst="rect">
            <a:avLst/>
          </a:prstGeom>
          <a:solidFill>
            <a:srgbClr val="FCD8F0"/>
          </a:solidFill>
          <a:ln>
            <a:solidFill>
              <a:srgbClr val="FCD8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D99C4D8C-EB27-4037-9A43-3133F0C761C9}"/>
              </a:ext>
            </a:extLst>
          </p:cNvPr>
          <p:cNvSpPr/>
          <p:nvPr/>
        </p:nvSpPr>
        <p:spPr>
          <a:xfrm>
            <a:off x="1905000" y="0"/>
            <a:ext cx="952500" cy="476250"/>
          </a:xfrm>
          <a:prstGeom prst="rect">
            <a:avLst/>
          </a:prstGeom>
          <a:solidFill>
            <a:srgbClr val="FCD8F0"/>
          </a:solidFill>
          <a:ln>
            <a:solidFill>
              <a:srgbClr val="FCD8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765C2E5F-7CB9-4A54-B55A-47F061B4239B}"/>
              </a:ext>
            </a:extLst>
          </p:cNvPr>
          <p:cNvSpPr/>
          <p:nvPr/>
        </p:nvSpPr>
        <p:spPr>
          <a:xfrm>
            <a:off x="3810000" y="0"/>
            <a:ext cx="952500" cy="476250"/>
          </a:xfrm>
          <a:prstGeom prst="rect">
            <a:avLst/>
          </a:prstGeom>
          <a:solidFill>
            <a:srgbClr val="FCD8F0"/>
          </a:solidFill>
          <a:ln>
            <a:solidFill>
              <a:srgbClr val="FCD8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1F47D4DC-8B95-41AC-8CB4-26FE5F75D08C}"/>
              </a:ext>
            </a:extLst>
          </p:cNvPr>
          <p:cNvSpPr/>
          <p:nvPr/>
        </p:nvSpPr>
        <p:spPr>
          <a:xfrm>
            <a:off x="5715000" y="0"/>
            <a:ext cx="952500" cy="476250"/>
          </a:xfrm>
          <a:prstGeom prst="rect">
            <a:avLst/>
          </a:prstGeom>
          <a:solidFill>
            <a:srgbClr val="FCD8F0"/>
          </a:solidFill>
          <a:ln>
            <a:solidFill>
              <a:srgbClr val="FCD8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83EC9D5F-FDB4-46F3-9E0C-EBA332C67A5C}"/>
              </a:ext>
            </a:extLst>
          </p:cNvPr>
          <p:cNvSpPr/>
          <p:nvPr/>
        </p:nvSpPr>
        <p:spPr>
          <a:xfrm>
            <a:off x="7627426" y="0"/>
            <a:ext cx="952500" cy="476250"/>
          </a:xfrm>
          <a:prstGeom prst="rect">
            <a:avLst/>
          </a:prstGeom>
          <a:solidFill>
            <a:srgbClr val="FCD8F0"/>
          </a:solidFill>
          <a:ln>
            <a:solidFill>
              <a:srgbClr val="FCD8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CEFDBE2F-ADFA-4173-9EBD-B561117AEDEA}"/>
              </a:ext>
            </a:extLst>
          </p:cNvPr>
          <p:cNvSpPr/>
          <p:nvPr/>
        </p:nvSpPr>
        <p:spPr>
          <a:xfrm>
            <a:off x="9539852" y="0"/>
            <a:ext cx="952500" cy="476250"/>
          </a:xfrm>
          <a:prstGeom prst="rect">
            <a:avLst/>
          </a:prstGeom>
          <a:solidFill>
            <a:srgbClr val="FCD8F0"/>
          </a:solidFill>
          <a:ln>
            <a:solidFill>
              <a:srgbClr val="FCD8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685B3146-E3C7-4B41-B849-9798EE333B50}"/>
              </a:ext>
            </a:extLst>
          </p:cNvPr>
          <p:cNvSpPr/>
          <p:nvPr/>
        </p:nvSpPr>
        <p:spPr>
          <a:xfrm>
            <a:off x="0" y="469670"/>
            <a:ext cx="12192000" cy="18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38208DF0-64B3-4046-9664-1A4D6CCDE6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37" t="2925" r="6957" b="7867"/>
          <a:stretch/>
        </p:blipFill>
        <p:spPr>
          <a:xfrm>
            <a:off x="58531" y="744363"/>
            <a:ext cx="2552147" cy="1468208"/>
          </a:xfrm>
          <a:prstGeom prst="ellipse">
            <a:avLst/>
          </a:prstGeom>
          <a:ln w="127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5797684C-7589-45A0-8E1B-C5D4E7A3A0D2}"/>
              </a:ext>
            </a:extLst>
          </p:cNvPr>
          <p:cNvSpPr txBox="1"/>
          <p:nvPr/>
        </p:nvSpPr>
        <p:spPr>
          <a:xfrm>
            <a:off x="2756770" y="688040"/>
            <a:ext cx="8094647" cy="455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600" dirty="0">
                <a:effectLst/>
                <a:latin typeface="Lucida Calligraphy" panose="03010101010101010101" pitchFamily="66" charset="0"/>
                <a:ea typeface="Calibri" panose="020F0502020204030204" pitchFamily="34" charset="0"/>
                <a:cs typeface="Times New Roman" panose="02020603050405020304" pitchFamily="18" charset="0"/>
              </a:rPr>
              <a:t>Tengo el gusto de presentarle gran variedad en dulces y pasabocas para la presentación de </a:t>
            </a:r>
            <a:r>
              <a:rPr lang="es-CO" sz="1600" dirty="0">
                <a:latin typeface="Lucida Calligraphy" panose="03010101010101010101" pitchFamily="66" charset="0"/>
                <a:ea typeface="Calibri" panose="020F0502020204030204" pitchFamily="34" charset="0"/>
                <a:cs typeface="Times New Roman" panose="02020603050405020304" pitchFamily="18" charset="0"/>
              </a:rPr>
              <a:t>su mesa de dulces</a:t>
            </a:r>
            <a:r>
              <a:rPr lang="es-CO" sz="1600" dirty="0">
                <a:effectLst/>
                <a:latin typeface="Lucida Calligraphy" panose="03010101010101010101" pitchFamily="66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</a:p>
          <a:p>
            <a:endParaRPr lang="es-CO" sz="1600" dirty="0">
              <a:latin typeface="Lucida Calligraphy" panose="03010101010101010101" pitchFamily="66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1600" i="1" dirty="0">
                <a:cs typeface="Times New Roman" panose="02020603050405020304" pitchFamily="18" charset="0"/>
              </a:rPr>
              <a:t>Fresa con chocolate sencilla (1 docena) ($13,000)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1600" i="1" dirty="0">
                <a:cs typeface="Times New Roman" panose="02020603050405020304" pitchFamily="18" charset="0"/>
              </a:rPr>
              <a:t>Fresa con chocolate decorada (1 docena) ($15.600)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1600" i="1" dirty="0">
                <a:cs typeface="Times New Roman" panose="02020603050405020304" pitchFamily="18" charset="0"/>
              </a:rPr>
              <a:t>Chocolates rellenos de arequipe decorados (Tamaño 3cm de diámetro) (Caja de 6) ($12,000)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1600" i="1" dirty="0">
                <a:cs typeface="Times New Roman" panose="02020603050405020304" pitchFamily="18" charset="0"/>
              </a:rPr>
              <a:t>Trufas de coco (Tamaño 3cm de diámetro) (1 docena) ($18,000)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1600" i="1" dirty="0">
                <a:cs typeface="Times New Roman" panose="02020603050405020304" pitchFamily="18" charset="0"/>
              </a:rPr>
              <a:t>Cake </a:t>
            </a:r>
            <a:r>
              <a:rPr lang="es-CO" sz="1600" i="1" dirty="0" err="1">
                <a:cs typeface="Times New Roman" panose="02020603050405020304" pitchFamily="18" charset="0"/>
              </a:rPr>
              <a:t>pops</a:t>
            </a:r>
            <a:r>
              <a:rPr lang="es-CO" sz="1600" i="1" dirty="0">
                <a:cs typeface="Times New Roman" panose="02020603050405020304" pitchFamily="18" charset="0"/>
              </a:rPr>
              <a:t> sencillos (Tamaño 3cm de diámetro) (1 docena) ($14,400)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1600" i="1" dirty="0">
                <a:cs typeface="Times New Roman" panose="02020603050405020304" pitchFamily="18" charset="0"/>
              </a:rPr>
              <a:t>Cake </a:t>
            </a:r>
            <a:r>
              <a:rPr lang="es-CO" sz="1600" i="1" dirty="0" err="1">
                <a:cs typeface="Times New Roman" panose="02020603050405020304" pitchFamily="18" charset="0"/>
              </a:rPr>
              <a:t>pops</a:t>
            </a:r>
            <a:r>
              <a:rPr lang="es-CO" sz="1600" i="1" dirty="0">
                <a:cs typeface="Times New Roman" panose="02020603050405020304" pitchFamily="18" charset="0"/>
              </a:rPr>
              <a:t> decorados (1 docena) ($18,000)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1600" i="1" dirty="0" err="1">
                <a:cs typeface="Times New Roman" panose="02020603050405020304" pitchFamily="18" charset="0"/>
              </a:rPr>
              <a:t>Cakesicles</a:t>
            </a:r>
            <a:r>
              <a:rPr lang="es-CO" sz="1600" i="1" dirty="0">
                <a:cs typeface="Times New Roman" panose="02020603050405020304" pitchFamily="18" charset="0"/>
              </a:rPr>
              <a:t> sencillos (Tamaño 8cm x4cm) (Caja de 6) ($18,000)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1600" i="1" dirty="0" err="1">
                <a:cs typeface="Times New Roman" panose="02020603050405020304" pitchFamily="18" charset="0"/>
              </a:rPr>
              <a:t>Cakesicles</a:t>
            </a:r>
            <a:r>
              <a:rPr lang="es-CO" sz="1600" i="1" dirty="0">
                <a:cs typeface="Times New Roman" panose="02020603050405020304" pitchFamily="18" charset="0"/>
              </a:rPr>
              <a:t> decorados (Caja de 6) ( Desde $20,000)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1600" i="1" dirty="0">
                <a:cs typeface="Times New Roman" panose="02020603050405020304" pitchFamily="18" charset="0"/>
              </a:rPr>
              <a:t>Galletas decoradas de 4cm de diámetro) </a:t>
            </a:r>
            <a:r>
              <a:rPr lang="es-CO" sz="1600" i="1" dirty="0" err="1">
                <a:cs typeface="Times New Roman" panose="02020603050405020304" pitchFamily="18" charset="0"/>
              </a:rPr>
              <a:t>Pastillaje</a:t>
            </a:r>
            <a:r>
              <a:rPr lang="es-CO" sz="1600" i="1" dirty="0">
                <a:cs typeface="Times New Roman" panose="02020603050405020304" pitchFamily="18" charset="0"/>
              </a:rPr>
              <a:t> y </a:t>
            </a:r>
            <a:r>
              <a:rPr lang="es-CO" sz="1600" i="1" dirty="0" err="1">
                <a:cs typeface="Times New Roman" panose="02020603050405020304" pitchFamily="18" charset="0"/>
              </a:rPr>
              <a:t>galsé</a:t>
            </a:r>
            <a:r>
              <a:rPr lang="es-CO" sz="1600" i="1" dirty="0">
                <a:cs typeface="Times New Roman" panose="02020603050405020304" pitchFamily="18" charset="0"/>
              </a:rPr>
              <a:t> real) (1 docena) ($11,000)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1600" i="1" dirty="0">
                <a:cs typeface="Times New Roman" panose="02020603050405020304" pitchFamily="18" charset="0"/>
              </a:rPr>
              <a:t>Galletas decoradas (Chocolate, </a:t>
            </a:r>
            <a:r>
              <a:rPr lang="es-CO" sz="1600" i="1" dirty="0" err="1">
                <a:cs typeface="Times New Roman" panose="02020603050405020304" pitchFamily="18" charset="0"/>
              </a:rPr>
              <a:t>pastillaje</a:t>
            </a:r>
            <a:r>
              <a:rPr lang="es-CO" sz="1600" i="1" dirty="0">
                <a:cs typeface="Times New Roman" panose="02020603050405020304" pitchFamily="18" charset="0"/>
              </a:rPr>
              <a:t> y glasé real) (1 docena)($18,000)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1600" i="1" dirty="0" err="1">
                <a:cs typeface="Times New Roman" panose="02020603050405020304" pitchFamily="18" charset="0"/>
              </a:rPr>
              <a:t>Chesecake</a:t>
            </a:r>
            <a:r>
              <a:rPr lang="es-CO" sz="1600" i="1" dirty="0">
                <a:cs typeface="Times New Roman" panose="02020603050405020304" pitchFamily="18" charset="0"/>
              </a:rPr>
              <a:t> copa de 3 onzas (1 docena) ($18,000)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1600" i="1" dirty="0">
                <a:cs typeface="Times New Roman" panose="02020603050405020304" pitchFamily="18" charset="0"/>
              </a:rPr>
              <a:t>Esponjados copa de 3 onzas (1 docena) ($13,000)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1600" i="1" dirty="0">
                <a:cs typeface="Times New Roman" panose="02020603050405020304" pitchFamily="18" charset="0"/>
              </a:rPr>
              <a:t>Bocados de brownie decorado sencillo (1 docena) ($18,000)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CO" sz="1600" i="1" dirty="0">
              <a:cs typeface="Times New Roman" panose="02020603050405020304" pitchFamily="18" charset="0"/>
            </a:endParaRPr>
          </a:p>
          <a:p>
            <a:endParaRPr lang="es-CO"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D87D4A88-9157-4336-87F5-1C8B54D948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8" y="4206293"/>
            <a:ext cx="3029975" cy="1518036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FE0389E0-8CFE-4950-A4BC-9DF2E14324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761" y="2641953"/>
            <a:ext cx="2028825" cy="135255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848BCA98-D5F1-42CC-A57C-2F72B1461FB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69" b="16918"/>
          <a:stretch/>
        </p:blipFill>
        <p:spPr>
          <a:xfrm>
            <a:off x="10657031" y="1980206"/>
            <a:ext cx="1419958" cy="1747507"/>
          </a:xfrm>
          <a:prstGeom prst="rect">
            <a:avLst/>
          </a:prstGeom>
        </p:spPr>
      </p:pic>
      <p:pic>
        <p:nvPicPr>
          <p:cNvPr id="28" name="Imagen 27">
            <a:extLst>
              <a:ext uri="{FF2B5EF4-FFF2-40B4-BE49-F238E27FC236}">
                <a16:creationId xmlns:a16="http://schemas.microsoft.com/office/drawing/2014/main" id="{175D1861-19E1-4EAF-AE14-8EC5998FC50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625" b="34935"/>
          <a:stretch/>
        </p:blipFill>
        <p:spPr>
          <a:xfrm>
            <a:off x="4690765" y="5258318"/>
            <a:ext cx="2114204" cy="1456246"/>
          </a:xfrm>
          <a:prstGeom prst="rect">
            <a:avLst/>
          </a:prstGeom>
        </p:spPr>
      </p:pic>
      <p:pic>
        <p:nvPicPr>
          <p:cNvPr id="30" name="Imagen 29">
            <a:extLst>
              <a:ext uri="{FF2B5EF4-FFF2-40B4-BE49-F238E27FC236}">
                <a16:creationId xmlns:a16="http://schemas.microsoft.com/office/drawing/2014/main" id="{906B1CFD-A663-4DDF-8C46-8AF7FFB5574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4093" y="5258296"/>
            <a:ext cx="2114203" cy="1456246"/>
          </a:xfrm>
          <a:prstGeom prst="rect">
            <a:avLst/>
          </a:prstGeom>
        </p:spPr>
      </p:pic>
      <p:pic>
        <p:nvPicPr>
          <p:cNvPr id="32" name="Imagen 31">
            <a:extLst>
              <a:ext uri="{FF2B5EF4-FFF2-40B4-BE49-F238E27FC236}">
                <a16:creationId xmlns:a16="http://schemas.microsoft.com/office/drawing/2014/main" id="{13377A11-56CF-4D3E-83B4-C6EB7CA17BEC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50"/>
          <a:stretch/>
        </p:blipFill>
        <p:spPr>
          <a:xfrm>
            <a:off x="10571908" y="5242738"/>
            <a:ext cx="1494765" cy="1457034"/>
          </a:xfrm>
          <a:prstGeom prst="rect">
            <a:avLst/>
          </a:prstGeom>
        </p:spPr>
      </p:pic>
      <p:pic>
        <p:nvPicPr>
          <p:cNvPr id="34" name="Imagen 33">
            <a:extLst>
              <a:ext uri="{FF2B5EF4-FFF2-40B4-BE49-F238E27FC236}">
                <a16:creationId xmlns:a16="http://schemas.microsoft.com/office/drawing/2014/main" id="{CAAA421B-A2D9-47E4-BEE3-7C5F8FDDF84D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4001" r="9999"/>
          <a:stretch/>
        </p:blipFill>
        <p:spPr>
          <a:xfrm>
            <a:off x="10571907" y="3727713"/>
            <a:ext cx="1494765" cy="1530583"/>
          </a:xfrm>
          <a:prstGeom prst="rect">
            <a:avLst/>
          </a:prstGeom>
        </p:spPr>
      </p:pic>
      <p:pic>
        <p:nvPicPr>
          <p:cNvPr id="44" name="Imagen 43">
            <a:extLst>
              <a:ext uri="{FF2B5EF4-FFF2-40B4-BE49-F238E27FC236}">
                <a16:creationId xmlns:a16="http://schemas.microsoft.com/office/drawing/2014/main" id="{22C87130-3343-440A-A17F-2FBB664A6C10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72" t="521" r="7847" b="4072"/>
          <a:stretch/>
        </p:blipFill>
        <p:spPr>
          <a:xfrm rot="16200000">
            <a:off x="9061463" y="3750957"/>
            <a:ext cx="1224635" cy="1788518"/>
          </a:xfrm>
          <a:prstGeom prst="rect">
            <a:avLst/>
          </a:prstGeom>
        </p:spPr>
      </p:pic>
      <p:pic>
        <p:nvPicPr>
          <p:cNvPr id="45" name="Picture 2" descr="Cake Pops de Oreo - Recetas para postres en Dibujos.net">
            <a:extLst>
              <a:ext uri="{FF2B5EF4-FFF2-40B4-BE49-F238E27FC236}">
                <a16:creationId xmlns:a16="http://schemas.microsoft.com/office/drawing/2014/main" id="{7364EEA5-DD8F-4951-9A76-377AAA4D4F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95" t="1131" r="16224" b="-1131"/>
          <a:stretch/>
        </p:blipFill>
        <p:spPr bwMode="auto">
          <a:xfrm>
            <a:off x="8918296" y="5354419"/>
            <a:ext cx="1657733" cy="1308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Imagen 45">
            <a:extLst>
              <a:ext uri="{FF2B5EF4-FFF2-40B4-BE49-F238E27FC236}">
                <a16:creationId xmlns:a16="http://schemas.microsoft.com/office/drawing/2014/main" id="{A60ECFDB-0A0F-4127-A872-928DFDEBCBF4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4061" t="4656" r="5463" b="6114"/>
          <a:stretch/>
        </p:blipFill>
        <p:spPr>
          <a:xfrm>
            <a:off x="2857500" y="5292483"/>
            <a:ext cx="1905000" cy="1329506"/>
          </a:xfrm>
          <a:prstGeom prst="rect">
            <a:avLst/>
          </a:prstGeom>
        </p:spPr>
      </p:pic>
      <p:sp>
        <p:nvSpPr>
          <p:cNvPr id="47" name="CuadroTexto 46">
            <a:extLst>
              <a:ext uri="{FF2B5EF4-FFF2-40B4-BE49-F238E27FC236}">
                <a16:creationId xmlns:a16="http://schemas.microsoft.com/office/drawing/2014/main" id="{13034AAD-DEF6-4500-9625-249A25F098C1}"/>
              </a:ext>
            </a:extLst>
          </p:cNvPr>
          <p:cNvSpPr txBox="1"/>
          <p:nvPr/>
        </p:nvSpPr>
        <p:spPr>
          <a:xfrm>
            <a:off x="8918296" y="114119"/>
            <a:ext cx="32737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600" dirty="0"/>
              <a:t>Pedidos vía WhatsApp: 300-560 3950</a:t>
            </a:r>
          </a:p>
        </p:txBody>
      </p:sp>
      <p:sp>
        <p:nvSpPr>
          <p:cNvPr id="50" name="CuadroTexto 49">
            <a:extLst>
              <a:ext uri="{FF2B5EF4-FFF2-40B4-BE49-F238E27FC236}">
                <a16:creationId xmlns:a16="http://schemas.microsoft.com/office/drawing/2014/main" id="{510F1272-8B76-474D-800A-2553EA310FC9}"/>
              </a:ext>
            </a:extLst>
          </p:cNvPr>
          <p:cNvSpPr txBox="1"/>
          <p:nvPr/>
        </p:nvSpPr>
        <p:spPr>
          <a:xfrm>
            <a:off x="130702" y="6545265"/>
            <a:ext cx="21463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600" dirty="0"/>
              <a:t>Nota : No incluye envío</a:t>
            </a:r>
          </a:p>
        </p:txBody>
      </p:sp>
      <p:pic>
        <p:nvPicPr>
          <p:cNvPr id="49" name="Imagen 48">
            <a:extLst>
              <a:ext uri="{FF2B5EF4-FFF2-40B4-BE49-F238E27FC236}">
                <a16:creationId xmlns:a16="http://schemas.microsoft.com/office/drawing/2014/main" id="{F8A8A0F5-0EC0-45C5-BE5C-B303A546233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86056" y="5620167"/>
            <a:ext cx="2036240" cy="768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1515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BEE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çilekli cupcake &lt;3 ( doğum günü davetiyem için ^-^ ) | Sevimli karikatür,  Doodle desenleri, Kawaii">
            <a:extLst>
              <a:ext uri="{FF2B5EF4-FFF2-40B4-BE49-F238E27FC236}">
                <a16:creationId xmlns:a16="http://schemas.microsoft.com/office/drawing/2014/main" id="{5FC89154-ED4C-44BD-9F05-60A9800CDA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9430" y="5494702"/>
            <a:ext cx="908070" cy="1016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Feliz aniversário!!!! | Doodles kawaii, Desenhos kawaii, Kawaii">
            <a:extLst>
              <a:ext uri="{FF2B5EF4-FFF2-40B4-BE49-F238E27FC236}">
                <a16:creationId xmlns:a16="http://schemas.microsoft.com/office/drawing/2014/main" id="{783235E6-F44E-4488-80F4-EBF24CB21E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62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207" y="5557869"/>
            <a:ext cx="908071" cy="953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B3FB45F4-A127-4796-836C-E817BABA47EB}"/>
              </a:ext>
            </a:extLst>
          </p:cNvPr>
          <p:cNvSpPr/>
          <p:nvPr/>
        </p:nvSpPr>
        <p:spPr>
          <a:xfrm>
            <a:off x="0" y="0"/>
            <a:ext cx="952500" cy="476250"/>
          </a:xfrm>
          <a:prstGeom prst="rect">
            <a:avLst/>
          </a:prstGeom>
          <a:solidFill>
            <a:srgbClr val="FCD8F0"/>
          </a:solidFill>
          <a:ln>
            <a:solidFill>
              <a:srgbClr val="FCD8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0E60C06B-B11A-4F50-82F2-FBE1CEE04BFC}"/>
              </a:ext>
            </a:extLst>
          </p:cNvPr>
          <p:cNvSpPr/>
          <p:nvPr/>
        </p:nvSpPr>
        <p:spPr>
          <a:xfrm>
            <a:off x="11452278" y="0"/>
            <a:ext cx="739722" cy="476250"/>
          </a:xfrm>
          <a:prstGeom prst="rect">
            <a:avLst/>
          </a:prstGeom>
          <a:solidFill>
            <a:srgbClr val="FCD8F0"/>
          </a:solidFill>
          <a:ln>
            <a:solidFill>
              <a:srgbClr val="FCD8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D99C4D8C-EB27-4037-9A43-3133F0C761C9}"/>
              </a:ext>
            </a:extLst>
          </p:cNvPr>
          <p:cNvSpPr/>
          <p:nvPr/>
        </p:nvSpPr>
        <p:spPr>
          <a:xfrm>
            <a:off x="1905000" y="0"/>
            <a:ext cx="952500" cy="476250"/>
          </a:xfrm>
          <a:prstGeom prst="rect">
            <a:avLst/>
          </a:prstGeom>
          <a:solidFill>
            <a:srgbClr val="FCD8F0"/>
          </a:solidFill>
          <a:ln>
            <a:solidFill>
              <a:srgbClr val="FCD8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765C2E5F-7CB9-4A54-B55A-47F061B4239B}"/>
              </a:ext>
            </a:extLst>
          </p:cNvPr>
          <p:cNvSpPr/>
          <p:nvPr/>
        </p:nvSpPr>
        <p:spPr>
          <a:xfrm>
            <a:off x="3810000" y="0"/>
            <a:ext cx="952500" cy="476250"/>
          </a:xfrm>
          <a:prstGeom prst="rect">
            <a:avLst/>
          </a:prstGeom>
          <a:solidFill>
            <a:srgbClr val="FCD8F0"/>
          </a:solidFill>
          <a:ln>
            <a:solidFill>
              <a:srgbClr val="FCD8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1F47D4DC-8B95-41AC-8CB4-26FE5F75D08C}"/>
              </a:ext>
            </a:extLst>
          </p:cNvPr>
          <p:cNvSpPr/>
          <p:nvPr/>
        </p:nvSpPr>
        <p:spPr>
          <a:xfrm>
            <a:off x="5715000" y="0"/>
            <a:ext cx="952500" cy="476250"/>
          </a:xfrm>
          <a:prstGeom prst="rect">
            <a:avLst/>
          </a:prstGeom>
          <a:solidFill>
            <a:srgbClr val="FCD8F0"/>
          </a:solidFill>
          <a:ln>
            <a:solidFill>
              <a:srgbClr val="FCD8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83EC9D5F-FDB4-46F3-9E0C-EBA332C67A5C}"/>
              </a:ext>
            </a:extLst>
          </p:cNvPr>
          <p:cNvSpPr/>
          <p:nvPr/>
        </p:nvSpPr>
        <p:spPr>
          <a:xfrm>
            <a:off x="7627426" y="0"/>
            <a:ext cx="952500" cy="476250"/>
          </a:xfrm>
          <a:prstGeom prst="rect">
            <a:avLst/>
          </a:prstGeom>
          <a:solidFill>
            <a:srgbClr val="FCD8F0"/>
          </a:solidFill>
          <a:ln>
            <a:solidFill>
              <a:srgbClr val="FCD8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pic>
        <p:nvPicPr>
          <p:cNvPr id="20" name="Imagen 19">
            <a:extLst>
              <a:ext uri="{FF2B5EF4-FFF2-40B4-BE49-F238E27FC236}">
                <a16:creationId xmlns:a16="http://schemas.microsoft.com/office/drawing/2014/main" id="{C94CB9F0-4048-417C-93A4-81AF35762B9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89935" l="9649" r="89912"/>
                    </a14:imgEffect>
                    <a14:imgEffect>
                      <a14:sharpenSoften amount="25000"/>
                    </a14:imgEffect>
                    <a14:imgEffect>
                      <a14:colorTemperature colorTemp="7926"/>
                    </a14:imgEffect>
                    <a14:imgEffect>
                      <a14:saturation sat="16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737059" y="5749870"/>
            <a:ext cx="664225" cy="897287"/>
          </a:xfrm>
          <a:prstGeom prst="rect">
            <a:avLst/>
          </a:prstGeom>
          <a:solidFill>
            <a:srgbClr val="BBEEF3"/>
          </a:solidFill>
        </p:spPr>
      </p:pic>
      <p:sp>
        <p:nvSpPr>
          <p:cNvPr id="17" name="Rectángulo 16">
            <a:extLst>
              <a:ext uri="{FF2B5EF4-FFF2-40B4-BE49-F238E27FC236}">
                <a16:creationId xmlns:a16="http://schemas.microsoft.com/office/drawing/2014/main" id="{CEFDBE2F-ADFA-4173-9EBD-B561117AEDEA}"/>
              </a:ext>
            </a:extLst>
          </p:cNvPr>
          <p:cNvSpPr/>
          <p:nvPr/>
        </p:nvSpPr>
        <p:spPr>
          <a:xfrm>
            <a:off x="9539852" y="0"/>
            <a:ext cx="952500" cy="476250"/>
          </a:xfrm>
          <a:prstGeom prst="rect">
            <a:avLst/>
          </a:prstGeom>
          <a:solidFill>
            <a:srgbClr val="FCD8F0"/>
          </a:solidFill>
          <a:ln>
            <a:solidFill>
              <a:srgbClr val="FCD8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29CB31F8-27E0-46C5-8B07-CDB7A60E9A2D}"/>
              </a:ext>
            </a:extLst>
          </p:cNvPr>
          <p:cNvSpPr txBox="1"/>
          <p:nvPr/>
        </p:nvSpPr>
        <p:spPr>
          <a:xfrm>
            <a:off x="8334625" y="6013847"/>
            <a:ext cx="3859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>
                <a:solidFill>
                  <a:srgbClr val="EBAAF0"/>
                </a:solidFill>
                <a:latin typeface="Amarillo" panose="00000500000000020004" pitchFamily="50" charset="0"/>
              </a:rPr>
              <a:t>Sabores que Alegran</a:t>
            </a:r>
          </a:p>
        </p:txBody>
      </p:sp>
      <p:pic>
        <p:nvPicPr>
          <p:cNvPr id="23" name="Imagen 22">
            <a:extLst>
              <a:ext uri="{FF2B5EF4-FFF2-40B4-BE49-F238E27FC236}">
                <a16:creationId xmlns:a16="http://schemas.microsoft.com/office/drawing/2014/main" id="{6DC5018F-38A1-491C-84CC-6857E3B5967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98648" y="5601372"/>
            <a:ext cx="778484" cy="953361"/>
          </a:xfrm>
          <a:prstGeom prst="rect">
            <a:avLst/>
          </a:prstGeom>
        </p:spPr>
      </p:pic>
      <p:sp>
        <p:nvSpPr>
          <p:cNvPr id="22" name="Rectángulo 21">
            <a:extLst>
              <a:ext uri="{FF2B5EF4-FFF2-40B4-BE49-F238E27FC236}">
                <a16:creationId xmlns:a16="http://schemas.microsoft.com/office/drawing/2014/main" id="{F6FBEF63-733A-48D1-8477-5B201D8DB1FE}"/>
              </a:ext>
            </a:extLst>
          </p:cNvPr>
          <p:cNvSpPr/>
          <p:nvPr/>
        </p:nvSpPr>
        <p:spPr>
          <a:xfrm>
            <a:off x="306636" y="5520538"/>
            <a:ext cx="8094648" cy="1176669"/>
          </a:xfrm>
          <a:prstGeom prst="rect">
            <a:avLst/>
          </a:prstGeom>
          <a:solidFill>
            <a:srgbClr val="BBEEF3">
              <a:alpha val="50000"/>
            </a:srgbClr>
          </a:solidFill>
          <a:ln>
            <a:solidFill>
              <a:srgbClr val="BBEE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685B3146-E3C7-4B41-B849-9798EE333B50}"/>
              </a:ext>
            </a:extLst>
          </p:cNvPr>
          <p:cNvSpPr/>
          <p:nvPr/>
        </p:nvSpPr>
        <p:spPr>
          <a:xfrm>
            <a:off x="0" y="476250"/>
            <a:ext cx="12192000" cy="1832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38208DF0-64B3-4046-9664-1A4D6CCDE657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4737" t="2925" r="6957" b="7867"/>
          <a:stretch/>
        </p:blipFill>
        <p:spPr>
          <a:xfrm>
            <a:off x="29403" y="719986"/>
            <a:ext cx="1637747" cy="951058"/>
          </a:xfrm>
          <a:prstGeom prst="ellipse">
            <a:avLst/>
          </a:prstGeom>
          <a:ln w="127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4" name="AutoShape 2">
            <a:extLst>
              <a:ext uri="{FF2B5EF4-FFF2-40B4-BE49-F238E27FC236}">
                <a16:creationId xmlns:a16="http://schemas.microsoft.com/office/drawing/2014/main" id="{54E88E65-EED9-498E-90A8-6EA3FC8183D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graphicFrame>
        <p:nvGraphicFramePr>
          <p:cNvPr id="28" name="Diagrama 27">
            <a:extLst>
              <a:ext uri="{FF2B5EF4-FFF2-40B4-BE49-F238E27FC236}">
                <a16:creationId xmlns:a16="http://schemas.microsoft.com/office/drawing/2014/main" id="{43F1A641-24C2-484B-A078-9783C92EE42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38228123"/>
              </p:ext>
            </p:extLst>
          </p:nvPr>
        </p:nvGraphicFramePr>
        <p:xfrm>
          <a:off x="3359424" y="2452656"/>
          <a:ext cx="2206488" cy="44053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1" r:lo="rId12" r:qs="rId13" r:cs="rId14"/>
          </a:graphicData>
        </a:graphic>
      </p:graphicFrame>
      <p:pic>
        <p:nvPicPr>
          <p:cNvPr id="29" name="Imagen 28">
            <a:extLst>
              <a:ext uri="{FF2B5EF4-FFF2-40B4-BE49-F238E27FC236}">
                <a16:creationId xmlns:a16="http://schemas.microsoft.com/office/drawing/2014/main" id="{F2FD3A69-31C8-43F2-9A59-BEFB6A4C71D8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l="10980" r="8456"/>
          <a:stretch/>
        </p:blipFill>
        <p:spPr>
          <a:xfrm>
            <a:off x="5626057" y="3548807"/>
            <a:ext cx="1000034" cy="9315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0" name="Imagen 29">
            <a:extLst>
              <a:ext uri="{FF2B5EF4-FFF2-40B4-BE49-F238E27FC236}">
                <a16:creationId xmlns:a16="http://schemas.microsoft.com/office/drawing/2014/main" id="{B5E26410-1673-4F47-AD08-EB00ABB0ED42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l="24486" t="17291" r="19455" b="8863"/>
          <a:stretch/>
        </p:blipFill>
        <p:spPr>
          <a:xfrm>
            <a:off x="2180493" y="3548807"/>
            <a:ext cx="1053037" cy="9315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1" name="Imagen 30">
            <a:extLst>
              <a:ext uri="{FF2B5EF4-FFF2-40B4-BE49-F238E27FC236}">
                <a16:creationId xmlns:a16="http://schemas.microsoft.com/office/drawing/2014/main" id="{7BF1B2DE-0522-4F8A-A464-50C62BF1A97F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l="41885" t="33896" r="18294" b="-3295"/>
          <a:stretch/>
        </p:blipFill>
        <p:spPr>
          <a:xfrm>
            <a:off x="2195649" y="4840306"/>
            <a:ext cx="1053037" cy="9315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2" name="Imagen 31">
            <a:extLst>
              <a:ext uri="{FF2B5EF4-FFF2-40B4-BE49-F238E27FC236}">
                <a16:creationId xmlns:a16="http://schemas.microsoft.com/office/drawing/2014/main" id="{22955833-62C3-418C-A99A-0A1642D504AE}"/>
              </a:ext>
            </a:extLst>
          </p:cNvPr>
          <p:cNvPicPr>
            <a:picLocks noChangeAspect="1"/>
          </p:cNvPicPr>
          <p:nvPr/>
        </p:nvPicPr>
        <p:blipFill rotWithShape="1">
          <a:blip r:embed="rId19"/>
          <a:srcRect l="-7154" t="11487" r="8210" b="17334"/>
          <a:stretch/>
        </p:blipFill>
        <p:spPr>
          <a:xfrm>
            <a:off x="5559286" y="4840306"/>
            <a:ext cx="1066804" cy="9315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3" name="Subtítulo 2">
            <a:extLst>
              <a:ext uri="{FF2B5EF4-FFF2-40B4-BE49-F238E27FC236}">
                <a16:creationId xmlns:a16="http://schemas.microsoft.com/office/drawing/2014/main" id="{4E54CE9A-E529-4B3D-A31A-90EA30CAB7C2}"/>
              </a:ext>
            </a:extLst>
          </p:cNvPr>
          <p:cNvSpPr txBox="1">
            <a:spLocks/>
          </p:cNvSpPr>
          <p:nvPr/>
        </p:nvSpPr>
        <p:spPr>
          <a:xfrm>
            <a:off x="1086678" y="1407133"/>
            <a:ext cx="9144000" cy="572397"/>
          </a:xfrm>
          <a:prstGeom prst="rect">
            <a:avLst/>
          </a:prstGeom>
        </p:spPr>
        <p:txBody>
          <a:bodyPr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0"/>
              </a:spcBef>
            </a:pPr>
            <a:r>
              <a:rPr lang="es-ES" sz="1800" dirty="0">
                <a:latin typeface="Lucida Calligraphy" panose="03010101010101010101" pitchFamily="66" charset="0"/>
              </a:rPr>
              <a:t>Tengo el gusto de presentarle las siguientes opciones para su actividad social:</a:t>
            </a:r>
            <a:r>
              <a:rPr lang="es-CO" dirty="0">
                <a:latin typeface="Lucida Calligraphy" panose="03010101010101010101" pitchFamily="66" charset="0"/>
              </a:rPr>
              <a:t>	</a:t>
            </a:r>
          </a:p>
        </p:txBody>
      </p:sp>
      <p:graphicFrame>
        <p:nvGraphicFramePr>
          <p:cNvPr id="34" name="Diagrama 33">
            <a:extLst>
              <a:ext uri="{FF2B5EF4-FFF2-40B4-BE49-F238E27FC236}">
                <a16:creationId xmlns:a16="http://schemas.microsoft.com/office/drawing/2014/main" id="{46E907A4-B69D-403C-A3E5-AB90989C84B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87388289"/>
              </p:ext>
            </p:extLst>
          </p:nvPr>
        </p:nvGraphicFramePr>
        <p:xfrm>
          <a:off x="7226801" y="2690067"/>
          <a:ext cx="4845878" cy="35075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0" r:lo="rId21" r:qs="rId22" r:cs="rId23"/>
          </a:graphicData>
        </a:graphic>
      </p:graphicFrame>
      <p:sp>
        <p:nvSpPr>
          <p:cNvPr id="36" name="CuadroTexto 35">
            <a:extLst>
              <a:ext uri="{FF2B5EF4-FFF2-40B4-BE49-F238E27FC236}">
                <a16:creationId xmlns:a16="http://schemas.microsoft.com/office/drawing/2014/main" id="{F34ADE6D-A23C-400C-98A2-E0D4205112CD}"/>
              </a:ext>
            </a:extLst>
          </p:cNvPr>
          <p:cNvSpPr txBox="1"/>
          <p:nvPr/>
        </p:nvSpPr>
        <p:spPr>
          <a:xfrm>
            <a:off x="7012744" y="1915997"/>
            <a:ext cx="517925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s-CO" sz="2400" dirty="0">
                <a:latin typeface="Lucida Calligraphy" panose="03010101010101010101" pitchFamily="66" charset="0"/>
              </a:rPr>
              <a:t>Tipos de decoración</a:t>
            </a:r>
          </a:p>
        </p:txBody>
      </p:sp>
      <p:graphicFrame>
        <p:nvGraphicFramePr>
          <p:cNvPr id="47" name="Diagrama 46">
            <a:extLst>
              <a:ext uri="{FF2B5EF4-FFF2-40B4-BE49-F238E27FC236}">
                <a16:creationId xmlns:a16="http://schemas.microsoft.com/office/drawing/2014/main" id="{461E4442-8166-4CD7-8148-96939CF4A88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93769710"/>
              </p:ext>
            </p:extLst>
          </p:nvPr>
        </p:nvGraphicFramePr>
        <p:xfrm>
          <a:off x="0" y="2404578"/>
          <a:ext cx="2443336" cy="44053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5" r:lo="rId26" r:qs="rId27" r:cs="rId28"/>
          </a:graphicData>
        </a:graphic>
      </p:graphicFrame>
      <p:sp>
        <p:nvSpPr>
          <p:cNvPr id="48" name="CuadroTexto 47">
            <a:extLst>
              <a:ext uri="{FF2B5EF4-FFF2-40B4-BE49-F238E27FC236}">
                <a16:creationId xmlns:a16="http://schemas.microsoft.com/office/drawing/2014/main" id="{92B04A20-4F42-499E-8CC2-53CD480AE167}"/>
              </a:ext>
            </a:extLst>
          </p:cNvPr>
          <p:cNvSpPr txBox="1"/>
          <p:nvPr/>
        </p:nvSpPr>
        <p:spPr>
          <a:xfrm>
            <a:off x="-11477" y="1930451"/>
            <a:ext cx="490962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s-CO" sz="2400" dirty="0">
                <a:latin typeface="Lucida Calligraphy" panose="03010101010101010101" pitchFamily="66" charset="0"/>
              </a:rPr>
              <a:t>Tipos de masa</a:t>
            </a:r>
          </a:p>
        </p:txBody>
      </p:sp>
      <p:sp>
        <p:nvSpPr>
          <p:cNvPr id="49" name="Título 1">
            <a:extLst>
              <a:ext uri="{FF2B5EF4-FFF2-40B4-BE49-F238E27FC236}">
                <a16:creationId xmlns:a16="http://schemas.microsoft.com/office/drawing/2014/main" id="{F7DAA8D2-2933-4568-A9C5-0C8E8A1756A8}"/>
              </a:ext>
            </a:extLst>
          </p:cNvPr>
          <p:cNvSpPr txBox="1">
            <a:spLocks/>
          </p:cNvSpPr>
          <p:nvPr/>
        </p:nvSpPr>
        <p:spPr>
          <a:xfrm>
            <a:off x="2768143" y="620814"/>
            <a:ext cx="5715828" cy="77804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O" sz="3600" dirty="0" err="1">
                <a:latin typeface="Lucida Calligraphy" panose="03010101010101010101" pitchFamily="66" charset="0"/>
              </a:rPr>
              <a:t>Cupcakes</a:t>
            </a:r>
            <a:endParaRPr lang="es-CO" sz="3600" dirty="0">
              <a:latin typeface="Lucida Calligraphy" panose="03010101010101010101" pitchFamily="66" charset="0"/>
            </a:endParaRPr>
          </a:p>
        </p:txBody>
      </p:sp>
      <p:sp>
        <p:nvSpPr>
          <p:cNvPr id="50" name="CuadroTexto 49">
            <a:extLst>
              <a:ext uri="{FF2B5EF4-FFF2-40B4-BE49-F238E27FC236}">
                <a16:creationId xmlns:a16="http://schemas.microsoft.com/office/drawing/2014/main" id="{56175622-FA19-4FCC-93BE-B1AB74386D7C}"/>
              </a:ext>
            </a:extLst>
          </p:cNvPr>
          <p:cNvSpPr txBox="1"/>
          <p:nvPr/>
        </p:nvSpPr>
        <p:spPr>
          <a:xfrm>
            <a:off x="8918296" y="114119"/>
            <a:ext cx="32737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600" dirty="0"/>
              <a:t>Pedidos vía WhatsApp: 300-560 3950</a:t>
            </a:r>
          </a:p>
        </p:txBody>
      </p:sp>
      <p:sp>
        <p:nvSpPr>
          <p:cNvPr id="51" name="CuadroTexto 50">
            <a:extLst>
              <a:ext uri="{FF2B5EF4-FFF2-40B4-BE49-F238E27FC236}">
                <a16:creationId xmlns:a16="http://schemas.microsoft.com/office/drawing/2014/main" id="{E14F23C1-ED37-48A4-8445-B10C5AA8386B}"/>
              </a:ext>
            </a:extLst>
          </p:cNvPr>
          <p:cNvSpPr txBox="1"/>
          <p:nvPr/>
        </p:nvSpPr>
        <p:spPr>
          <a:xfrm>
            <a:off x="10045629" y="387493"/>
            <a:ext cx="21463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600" dirty="0"/>
              <a:t>Nota : No incluye envío</a:t>
            </a:r>
          </a:p>
        </p:txBody>
      </p:sp>
      <p:sp>
        <p:nvSpPr>
          <p:cNvPr id="37" name="CuadroTexto 36">
            <a:extLst>
              <a:ext uri="{FF2B5EF4-FFF2-40B4-BE49-F238E27FC236}">
                <a16:creationId xmlns:a16="http://schemas.microsoft.com/office/drawing/2014/main" id="{D52F87ED-2666-4BE6-AF21-B258F29F90CD}"/>
              </a:ext>
            </a:extLst>
          </p:cNvPr>
          <p:cNvSpPr txBox="1"/>
          <p:nvPr/>
        </p:nvSpPr>
        <p:spPr>
          <a:xfrm>
            <a:off x="7310731" y="6178119"/>
            <a:ext cx="46780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600" dirty="0">
                <a:latin typeface="Comic Sans MS" panose="030F0702030302020204" pitchFamily="66" charset="0"/>
              </a:rPr>
              <a:t>El valor de las decoraciones en </a:t>
            </a:r>
            <a:r>
              <a:rPr lang="es-CO" sz="1600" dirty="0" err="1">
                <a:latin typeface="Comic Sans MS" panose="030F0702030302020204" pitchFamily="66" charset="0"/>
              </a:rPr>
              <a:t>pastillaje</a:t>
            </a:r>
            <a:r>
              <a:rPr lang="es-CO" sz="1600" dirty="0">
                <a:latin typeface="Comic Sans MS" panose="030F0702030302020204" pitchFamily="66" charset="0"/>
              </a:rPr>
              <a:t> con diseño depende del detalle.</a:t>
            </a:r>
          </a:p>
        </p:txBody>
      </p:sp>
    </p:spTree>
    <p:extLst>
      <p:ext uri="{BB962C8B-B14F-4D97-AF65-F5344CB8AC3E}">
        <p14:creationId xmlns:p14="http://schemas.microsoft.com/office/powerpoint/2010/main" val="17993100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BEE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çilekli cupcake &lt;3 ( doğum günü davetiyem için ^-^ ) | Sevimli karikatür,  Doodle desenleri, Kawaii">
            <a:extLst>
              <a:ext uri="{FF2B5EF4-FFF2-40B4-BE49-F238E27FC236}">
                <a16:creationId xmlns:a16="http://schemas.microsoft.com/office/drawing/2014/main" id="{5FC89154-ED4C-44BD-9F05-60A9800CDA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9430" y="5494702"/>
            <a:ext cx="908070" cy="1016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Feliz aniversário!!!! | Doodles kawaii, Desenhos kawaii, Kawaii">
            <a:extLst>
              <a:ext uri="{FF2B5EF4-FFF2-40B4-BE49-F238E27FC236}">
                <a16:creationId xmlns:a16="http://schemas.microsoft.com/office/drawing/2014/main" id="{783235E6-F44E-4488-80F4-EBF24CB21E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62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207" y="5557869"/>
            <a:ext cx="908071" cy="953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B3FB45F4-A127-4796-836C-E817BABA47EB}"/>
              </a:ext>
            </a:extLst>
          </p:cNvPr>
          <p:cNvSpPr/>
          <p:nvPr/>
        </p:nvSpPr>
        <p:spPr>
          <a:xfrm>
            <a:off x="0" y="0"/>
            <a:ext cx="952500" cy="476250"/>
          </a:xfrm>
          <a:prstGeom prst="rect">
            <a:avLst/>
          </a:prstGeom>
          <a:solidFill>
            <a:srgbClr val="FCD8F0"/>
          </a:solidFill>
          <a:ln>
            <a:solidFill>
              <a:srgbClr val="FCD8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0E60C06B-B11A-4F50-82F2-FBE1CEE04BFC}"/>
              </a:ext>
            </a:extLst>
          </p:cNvPr>
          <p:cNvSpPr/>
          <p:nvPr/>
        </p:nvSpPr>
        <p:spPr>
          <a:xfrm>
            <a:off x="11452278" y="0"/>
            <a:ext cx="739722" cy="476250"/>
          </a:xfrm>
          <a:prstGeom prst="rect">
            <a:avLst/>
          </a:prstGeom>
          <a:solidFill>
            <a:srgbClr val="FCD8F0"/>
          </a:solidFill>
          <a:ln>
            <a:solidFill>
              <a:srgbClr val="FCD8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D99C4D8C-EB27-4037-9A43-3133F0C761C9}"/>
              </a:ext>
            </a:extLst>
          </p:cNvPr>
          <p:cNvSpPr/>
          <p:nvPr/>
        </p:nvSpPr>
        <p:spPr>
          <a:xfrm>
            <a:off x="1905000" y="0"/>
            <a:ext cx="952500" cy="476250"/>
          </a:xfrm>
          <a:prstGeom prst="rect">
            <a:avLst/>
          </a:prstGeom>
          <a:solidFill>
            <a:srgbClr val="FCD8F0"/>
          </a:solidFill>
          <a:ln>
            <a:solidFill>
              <a:srgbClr val="FCD8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765C2E5F-7CB9-4A54-B55A-47F061B4239B}"/>
              </a:ext>
            </a:extLst>
          </p:cNvPr>
          <p:cNvSpPr/>
          <p:nvPr/>
        </p:nvSpPr>
        <p:spPr>
          <a:xfrm>
            <a:off x="3810000" y="0"/>
            <a:ext cx="952500" cy="476250"/>
          </a:xfrm>
          <a:prstGeom prst="rect">
            <a:avLst/>
          </a:prstGeom>
          <a:solidFill>
            <a:srgbClr val="FCD8F0"/>
          </a:solidFill>
          <a:ln>
            <a:solidFill>
              <a:srgbClr val="FCD8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1F47D4DC-8B95-41AC-8CB4-26FE5F75D08C}"/>
              </a:ext>
            </a:extLst>
          </p:cNvPr>
          <p:cNvSpPr/>
          <p:nvPr/>
        </p:nvSpPr>
        <p:spPr>
          <a:xfrm>
            <a:off x="5715000" y="0"/>
            <a:ext cx="952500" cy="476250"/>
          </a:xfrm>
          <a:prstGeom prst="rect">
            <a:avLst/>
          </a:prstGeom>
          <a:solidFill>
            <a:srgbClr val="FCD8F0"/>
          </a:solidFill>
          <a:ln>
            <a:solidFill>
              <a:srgbClr val="FCD8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83EC9D5F-FDB4-46F3-9E0C-EBA332C67A5C}"/>
              </a:ext>
            </a:extLst>
          </p:cNvPr>
          <p:cNvSpPr/>
          <p:nvPr/>
        </p:nvSpPr>
        <p:spPr>
          <a:xfrm>
            <a:off x="7627426" y="0"/>
            <a:ext cx="952500" cy="476250"/>
          </a:xfrm>
          <a:prstGeom prst="rect">
            <a:avLst/>
          </a:prstGeom>
          <a:solidFill>
            <a:srgbClr val="FCD8F0"/>
          </a:solidFill>
          <a:ln>
            <a:solidFill>
              <a:srgbClr val="FCD8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pic>
        <p:nvPicPr>
          <p:cNvPr id="20" name="Imagen 19">
            <a:extLst>
              <a:ext uri="{FF2B5EF4-FFF2-40B4-BE49-F238E27FC236}">
                <a16:creationId xmlns:a16="http://schemas.microsoft.com/office/drawing/2014/main" id="{C94CB9F0-4048-417C-93A4-81AF35762B9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89935" l="9649" r="89912"/>
                    </a14:imgEffect>
                    <a14:imgEffect>
                      <a14:sharpenSoften amount="25000"/>
                    </a14:imgEffect>
                    <a14:imgEffect>
                      <a14:colorTemperature colorTemp="7926"/>
                    </a14:imgEffect>
                    <a14:imgEffect>
                      <a14:saturation sat="16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737059" y="5749870"/>
            <a:ext cx="664225" cy="897287"/>
          </a:xfrm>
          <a:prstGeom prst="rect">
            <a:avLst/>
          </a:prstGeom>
          <a:solidFill>
            <a:srgbClr val="BBEEF3"/>
          </a:solidFill>
        </p:spPr>
      </p:pic>
      <p:sp>
        <p:nvSpPr>
          <p:cNvPr id="17" name="Rectángulo 16">
            <a:extLst>
              <a:ext uri="{FF2B5EF4-FFF2-40B4-BE49-F238E27FC236}">
                <a16:creationId xmlns:a16="http://schemas.microsoft.com/office/drawing/2014/main" id="{CEFDBE2F-ADFA-4173-9EBD-B561117AEDEA}"/>
              </a:ext>
            </a:extLst>
          </p:cNvPr>
          <p:cNvSpPr/>
          <p:nvPr/>
        </p:nvSpPr>
        <p:spPr>
          <a:xfrm>
            <a:off x="9539852" y="0"/>
            <a:ext cx="952500" cy="476250"/>
          </a:xfrm>
          <a:prstGeom prst="rect">
            <a:avLst/>
          </a:prstGeom>
          <a:solidFill>
            <a:srgbClr val="FCD8F0"/>
          </a:solidFill>
          <a:ln>
            <a:solidFill>
              <a:srgbClr val="FCD8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29CB31F8-27E0-46C5-8B07-CDB7A60E9A2D}"/>
              </a:ext>
            </a:extLst>
          </p:cNvPr>
          <p:cNvSpPr txBox="1"/>
          <p:nvPr/>
        </p:nvSpPr>
        <p:spPr>
          <a:xfrm>
            <a:off x="8334625" y="6013847"/>
            <a:ext cx="3859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>
                <a:solidFill>
                  <a:srgbClr val="EBAAF0"/>
                </a:solidFill>
                <a:latin typeface="Amarillo" panose="00000500000000020004" pitchFamily="50" charset="0"/>
              </a:rPr>
              <a:t>Sabores que Alegran</a:t>
            </a:r>
          </a:p>
        </p:txBody>
      </p:sp>
      <p:pic>
        <p:nvPicPr>
          <p:cNvPr id="23" name="Imagen 22">
            <a:extLst>
              <a:ext uri="{FF2B5EF4-FFF2-40B4-BE49-F238E27FC236}">
                <a16:creationId xmlns:a16="http://schemas.microsoft.com/office/drawing/2014/main" id="{6DC5018F-38A1-491C-84CC-6857E3B5967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98648" y="5601372"/>
            <a:ext cx="778484" cy="953361"/>
          </a:xfrm>
          <a:prstGeom prst="rect">
            <a:avLst/>
          </a:prstGeom>
        </p:spPr>
      </p:pic>
      <p:sp>
        <p:nvSpPr>
          <p:cNvPr id="22" name="Rectángulo 21">
            <a:extLst>
              <a:ext uri="{FF2B5EF4-FFF2-40B4-BE49-F238E27FC236}">
                <a16:creationId xmlns:a16="http://schemas.microsoft.com/office/drawing/2014/main" id="{F6FBEF63-733A-48D1-8477-5B201D8DB1FE}"/>
              </a:ext>
            </a:extLst>
          </p:cNvPr>
          <p:cNvSpPr/>
          <p:nvPr/>
        </p:nvSpPr>
        <p:spPr>
          <a:xfrm>
            <a:off x="306636" y="5520538"/>
            <a:ext cx="8094648" cy="1176669"/>
          </a:xfrm>
          <a:prstGeom prst="rect">
            <a:avLst/>
          </a:prstGeom>
          <a:solidFill>
            <a:srgbClr val="BBEEF3">
              <a:alpha val="50000"/>
            </a:srgbClr>
          </a:solidFill>
          <a:ln>
            <a:solidFill>
              <a:srgbClr val="BBEE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685B3146-E3C7-4B41-B849-9798EE333B50}"/>
              </a:ext>
            </a:extLst>
          </p:cNvPr>
          <p:cNvSpPr/>
          <p:nvPr/>
        </p:nvSpPr>
        <p:spPr>
          <a:xfrm>
            <a:off x="0" y="476250"/>
            <a:ext cx="12192000" cy="1832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38208DF0-64B3-4046-9664-1A4D6CCDE657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4737" t="2925" r="6957" b="7867"/>
          <a:stretch/>
        </p:blipFill>
        <p:spPr>
          <a:xfrm>
            <a:off x="33309" y="369121"/>
            <a:ext cx="1580819" cy="909419"/>
          </a:xfrm>
          <a:prstGeom prst="ellipse">
            <a:avLst/>
          </a:prstGeom>
          <a:ln w="127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4" name="CuadroTexto 23">
            <a:extLst>
              <a:ext uri="{FF2B5EF4-FFF2-40B4-BE49-F238E27FC236}">
                <a16:creationId xmlns:a16="http://schemas.microsoft.com/office/drawing/2014/main" id="{5605A7CF-AAE1-476B-AFB3-EE64053A2AC3}"/>
              </a:ext>
            </a:extLst>
          </p:cNvPr>
          <p:cNvSpPr txBox="1"/>
          <p:nvPr/>
        </p:nvSpPr>
        <p:spPr>
          <a:xfrm>
            <a:off x="451925" y="1012362"/>
            <a:ext cx="48111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400" dirty="0">
                <a:latin typeface="Lucida Calligraphy" panose="03010101010101010101" pitchFamily="66" charset="0"/>
              </a:rPr>
              <a:t>Tipos de relleno</a:t>
            </a:r>
          </a:p>
        </p:txBody>
      </p:sp>
      <p:graphicFrame>
        <p:nvGraphicFramePr>
          <p:cNvPr id="28" name="Diagrama 27">
            <a:extLst>
              <a:ext uri="{FF2B5EF4-FFF2-40B4-BE49-F238E27FC236}">
                <a16:creationId xmlns:a16="http://schemas.microsoft.com/office/drawing/2014/main" id="{8B33051A-8561-4B20-BF39-16B37E38F61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12907361"/>
              </p:ext>
            </p:extLst>
          </p:nvPr>
        </p:nvGraphicFramePr>
        <p:xfrm>
          <a:off x="0" y="1380688"/>
          <a:ext cx="57912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1" r:lo="rId12" r:qs="rId13" r:cs="rId14"/>
          </a:graphicData>
        </a:graphic>
      </p:graphicFrame>
      <p:graphicFrame>
        <p:nvGraphicFramePr>
          <p:cNvPr id="29" name="Tabla 21">
            <a:extLst>
              <a:ext uri="{FF2B5EF4-FFF2-40B4-BE49-F238E27FC236}">
                <a16:creationId xmlns:a16="http://schemas.microsoft.com/office/drawing/2014/main" id="{53151CAC-0E44-4240-BC16-D9F07246ED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2310822"/>
              </p:ext>
            </p:extLst>
          </p:nvPr>
        </p:nvGraphicFramePr>
        <p:xfrm>
          <a:off x="5844818" y="634793"/>
          <a:ext cx="6347181" cy="52067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73756">
                  <a:extLst>
                    <a:ext uri="{9D8B030D-6E8A-4147-A177-3AD203B41FA5}">
                      <a16:colId xmlns:a16="http://schemas.microsoft.com/office/drawing/2014/main" val="2472194202"/>
                    </a:ext>
                  </a:extLst>
                </a:gridCol>
                <a:gridCol w="1073425">
                  <a:extLst>
                    <a:ext uri="{9D8B030D-6E8A-4147-A177-3AD203B41FA5}">
                      <a16:colId xmlns:a16="http://schemas.microsoft.com/office/drawing/2014/main" val="1146412735"/>
                    </a:ext>
                  </a:extLst>
                </a:gridCol>
              </a:tblGrid>
              <a:tr h="45188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1800" b="0" dirty="0">
                          <a:latin typeface="+mn-lt"/>
                        </a:rPr>
                        <a:t>Combínalo como prefieras (Pedido mínimo x 6)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800" dirty="0">
                          <a:latin typeface="+mn-lt"/>
                        </a:rPr>
                        <a:t>Precios</a:t>
                      </a:r>
                      <a:endParaRPr lang="es-CO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0259063"/>
                  </a:ext>
                </a:extLst>
              </a:tr>
              <a:tr h="750568">
                <a:tc>
                  <a:txBody>
                    <a:bodyPr/>
                    <a:lstStyle/>
                    <a:p>
                      <a:r>
                        <a:rPr lang="es-CO" dirty="0">
                          <a:latin typeface="+mn-lt"/>
                        </a:rPr>
                        <a:t>Masa Tradicional + Crema o Chantilly</a:t>
                      </a:r>
                    </a:p>
                    <a:p>
                      <a:r>
                        <a:rPr lang="es-CO" dirty="0">
                          <a:latin typeface="+mn-lt"/>
                        </a:rPr>
                        <a:t>Masa Tradicional + Merengue Italiano</a:t>
                      </a:r>
                    </a:p>
                    <a:p>
                      <a:r>
                        <a:rPr lang="es-CO" dirty="0">
                          <a:latin typeface="+mn-lt"/>
                        </a:rPr>
                        <a:t>Masa Tradicional + </a:t>
                      </a:r>
                      <a:r>
                        <a:rPr lang="es-CO" dirty="0" err="1">
                          <a:latin typeface="+mn-lt"/>
                        </a:rPr>
                        <a:t>Pastillaje</a:t>
                      </a:r>
                      <a:r>
                        <a:rPr lang="es-CO" dirty="0">
                          <a:latin typeface="+mn-lt"/>
                        </a:rPr>
                        <a:t> sencillo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dirty="0">
                          <a:latin typeface="+mn-lt"/>
                        </a:rPr>
                        <a:t>Masa Tradicional + </a:t>
                      </a:r>
                      <a:r>
                        <a:rPr lang="es-CO" dirty="0" err="1">
                          <a:latin typeface="+mn-lt"/>
                        </a:rPr>
                        <a:t>Pastillaje</a:t>
                      </a:r>
                      <a:r>
                        <a:rPr lang="es-CO" dirty="0">
                          <a:latin typeface="+mn-lt"/>
                        </a:rPr>
                        <a:t> diseño ( Desde)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>
                          <a:latin typeface="+mn-lt"/>
                        </a:rPr>
                        <a:t>$ 3,000</a:t>
                      </a:r>
                    </a:p>
                    <a:p>
                      <a:r>
                        <a:rPr lang="es-CO" dirty="0">
                          <a:latin typeface="+mn-lt"/>
                        </a:rPr>
                        <a:t>$ 3,300</a:t>
                      </a:r>
                      <a:br>
                        <a:rPr lang="es-CO" dirty="0">
                          <a:latin typeface="+mn-lt"/>
                        </a:rPr>
                      </a:br>
                      <a:r>
                        <a:rPr lang="es-CO" dirty="0">
                          <a:latin typeface="+mn-lt"/>
                        </a:rPr>
                        <a:t>$ 3,600</a:t>
                      </a:r>
                    </a:p>
                    <a:p>
                      <a:r>
                        <a:rPr lang="es-CO" dirty="0">
                          <a:latin typeface="+mn-lt"/>
                        </a:rPr>
                        <a:t>$ 4,000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8108604"/>
                  </a:ext>
                </a:extLst>
              </a:tr>
              <a:tr h="750568">
                <a:tc>
                  <a:txBody>
                    <a:bodyPr/>
                    <a:lstStyle/>
                    <a:p>
                      <a:r>
                        <a:rPr lang="es-CO" dirty="0">
                          <a:latin typeface="+mn-lt"/>
                        </a:rPr>
                        <a:t>Masa Especial + Crema o Chantilly</a:t>
                      </a:r>
                    </a:p>
                    <a:p>
                      <a:r>
                        <a:rPr lang="es-CO" dirty="0">
                          <a:latin typeface="+mn-lt"/>
                        </a:rPr>
                        <a:t>Masa Especial + Merengue Italiano</a:t>
                      </a:r>
                    </a:p>
                    <a:p>
                      <a:r>
                        <a:rPr lang="es-CO" dirty="0">
                          <a:latin typeface="+mn-lt"/>
                        </a:rPr>
                        <a:t>Masa Especial + </a:t>
                      </a:r>
                      <a:r>
                        <a:rPr lang="es-CO" dirty="0" err="1">
                          <a:latin typeface="+mn-lt"/>
                        </a:rPr>
                        <a:t>Pastillaje</a:t>
                      </a:r>
                      <a:r>
                        <a:rPr lang="es-CO" dirty="0">
                          <a:latin typeface="+mn-lt"/>
                        </a:rPr>
                        <a:t> sencillo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dirty="0">
                          <a:latin typeface="+mn-lt"/>
                        </a:rPr>
                        <a:t>Masa Especial + </a:t>
                      </a:r>
                      <a:r>
                        <a:rPr lang="es-CO" dirty="0" err="1">
                          <a:latin typeface="+mn-lt"/>
                        </a:rPr>
                        <a:t>Pastillaje</a:t>
                      </a:r>
                      <a:r>
                        <a:rPr lang="es-CO" dirty="0">
                          <a:latin typeface="+mn-lt"/>
                        </a:rPr>
                        <a:t> diseño ( Desde)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>
                          <a:latin typeface="+mn-lt"/>
                        </a:rPr>
                        <a:t>$ 3,300</a:t>
                      </a:r>
                    </a:p>
                    <a:p>
                      <a:r>
                        <a:rPr lang="es-CO" dirty="0">
                          <a:latin typeface="+mn-lt"/>
                        </a:rPr>
                        <a:t>$ 3,600</a:t>
                      </a:r>
                    </a:p>
                    <a:p>
                      <a:r>
                        <a:rPr lang="es-CO" dirty="0">
                          <a:latin typeface="+mn-lt"/>
                        </a:rPr>
                        <a:t>$ 3,800</a:t>
                      </a:r>
                    </a:p>
                    <a:p>
                      <a:r>
                        <a:rPr lang="es-CO" dirty="0">
                          <a:latin typeface="+mn-lt"/>
                        </a:rPr>
                        <a:t>$ 4,200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1104761"/>
                  </a:ext>
                </a:extLst>
              </a:tr>
              <a:tr h="750568">
                <a:tc>
                  <a:txBody>
                    <a:bodyPr/>
                    <a:lstStyle/>
                    <a:p>
                      <a:r>
                        <a:rPr lang="es-CO" dirty="0">
                          <a:latin typeface="+mn-lt"/>
                        </a:rPr>
                        <a:t>Masa Tradicional + Crema o Chantilly + Relleno</a:t>
                      </a:r>
                    </a:p>
                    <a:p>
                      <a:r>
                        <a:rPr lang="es-CO" dirty="0">
                          <a:latin typeface="+mn-lt"/>
                        </a:rPr>
                        <a:t>Masa Tradicional + Merengue Italiano + Relleno</a:t>
                      </a:r>
                    </a:p>
                    <a:p>
                      <a:r>
                        <a:rPr lang="es-CO" dirty="0">
                          <a:latin typeface="+mn-lt"/>
                        </a:rPr>
                        <a:t>Masa Tradicional + </a:t>
                      </a:r>
                      <a:r>
                        <a:rPr lang="es-CO" dirty="0" err="1">
                          <a:latin typeface="+mn-lt"/>
                        </a:rPr>
                        <a:t>Pastillaje</a:t>
                      </a:r>
                      <a:r>
                        <a:rPr lang="es-CO" dirty="0">
                          <a:latin typeface="+mn-lt"/>
                        </a:rPr>
                        <a:t> sencillo + Relleno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dirty="0">
                          <a:latin typeface="+mn-lt"/>
                        </a:rPr>
                        <a:t>Masa Tradicional + </a:t>
                      </a:r>
                      <a:r>
                        <a:rPr lang="es-CO" dirty="0" err="1">
                          <a:latin typeface="+mn-lt"/>
                        </a:rPr>
                        <a:t>Pastillaje</a:t>
                      </a:r>
                      <a:r>
                        <a:rPr lang="es-CO" dirty="0">
                          <a:latin typeface="+mn-lt"/>
                        </a:rPr>
                        <a:t> diseño + Relleno ( Desde)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>
                          <a:latin typeface="+mn-lt"/>
                        </a:rPr>
                        <a:t>$ 3,500</a:t>
                      </a:r>
                    </a:p>
                    <a:p>
                      <a:r>
                        <a:rPr lang="es-CO" dirty="0">
                          <a:latin typeface="+mn-lt"/>
                        </a:rPr>
                        <a:t>$ 3,800</a:t>
                      </a:r>
                      <a:br>
                        <a:rPr lang="es-CO" dirty="0">
                          <a:latin typeface="+mn-lt"/>
                        </a:rPr>
                      </a:br>
                      <a:r>
                        <a:rPr lang="es-CO" dirty="0">
                          <a:latin typeface="+mn-lt"/>
                        </a:rPr>
                        <a:t>$ 4,200</a:t>
                      </a:r>
                    </a:p>
                    <a:p>
                      <a:r>
                        <a:rPr lang="es-CO" dirty="0">
                          <a:latin typeface="+mn-lt"/>
                        </a:rPr>
                        <a:t>$ 4,800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0954479"/>
                  </a:ext>
                </a:extLst>
              </a:tr>
              <a:tr h="750568">
                <a:tc>
                  <a:txBody>
                    <a:bodyPr/>
                    <a:lstStyle/>
                    <a:p>
                      <a:r>
                        <a:rPr lang="es-CO" dirty="0">
                          <a:latin typeface="+mn-lt"/>
                        </a:rPr>
                        <a:t>Masa Especial + Crema o Chantilly + Relleno</a:t>
                      </a:r>
                    </a:p>
                    <a:p>
                      <a:r>
                        <a:rPr lang="es-CO" dirty="0">
                          <a:latin typeface="+mn-lt"/>
                        </a:rPr>
                        <a:t>Masa Especial + Merengue Italiano + Relleno</a:t>
                      </a:r>
                    </a:p>
                    <a:p>
                      <a:r>
                        <a:rPr lang="es-CO" dirty="0">
                          <a:latin typeface="+mn-lt"/>
                        </a:rPr>
                        <a:t>Masa Especial + </a:t>
                      </a:r>
                      <a:r>
                        <a:rPr lang="es-CO" dirty="0" err="1">
                          <a:latin typeface="+mn-lt"/>
                        </a:rPr>
                        <a:t>Pastillaje</a:t>
                      </a:r>
                      <a:r>
                        <a:rPr lang="es-CO" dirty="0">
                          <a:latin typeface="+mn-lt"/>
                        </a:rPr>
                        <a:t> sencillo + Relleno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dirty="0">
                          <a:latin typeface="+mn-lt"/>
                        </a:rPr>
                        <a:t>Masa Especial + </a:t>
                      </a:r>
                      <a:r>
                        <a:rPr lang="es-CO" dirty="0" err="1">
                          <a:latin typeface="+mn-lt"/>
                        </a:rPr>
                        <a:t>Pastillaje</a:t>
                      </a:r>
                      <a:r>
                        <a:rPr lang="es-CO" dirty="0">
                          <a:latin typeface="+mn-lt"/>
                        </a:rPr>
                        <a:t> diseño + Relleno ( Desde)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>
                          <a:latin typeface="+mn-lt"/>
                        </a:rPr>
                        <a:t>$ 4,200</a:t>
                      </a:r>
                    </a:p>
                    <a:p>
                      <a:r>
                        <a:rPr lang="es-CO" dirty="0">
                          <a:latin typeface="+mn-lt"/>
                        </a:rPr>
                        <a:t>$ 4,400</a:t>
                      </a:r>
                    </a:p>
                    <a:p>
                      <a:r>
                        <a:rPr lang="es-CO" dirty="0">
                          <a:latin typeface="+mn-lt"/>
                        </a:rPr>
                        <a:t>$ 4,800</a:t>
                      </a:r>
                    </a:p>
                    <a:p>
                      <a:r>
                        <a:rPr lang="es-CO" dirty="0">
                          <a:latin typeface="+mn-lt"/>
                        </a:rPr>
                        <a:t>$ 5,200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6166899"/>
                  </a:ext>
                </a:extLst>
              </a:tr>
            </a:tbl>
          </a:graphicData>
        </a:graphic>
      </p:graphicFrame>
      <p:sp>
        <p:nvSpPr>
          <p:cNvPr id="30" name="Onda 29">
            <a:extLst>
              <a:ext uri="{FF2B5EF4-FFF2-40B4-BE49-F238E27FC236}">
                <a16:creationId xmlns:a16="http://schemas.microsoft.com/office/drawing/2014/main" id="{0985CBF2-D6EF-4190-B681-9FAD03E89ACF}"/>
              </a:ext>
            </a:extLst>
          </p:cNvPr>
          <p:cNvSpPr/>
          <p:nvPr/>
        </p:nvSpPr>
        <p:spPr>
          <a:xfrm>
            <a:off x="5671930" y="5955846"/>
            <a:ext cx="6520069" cy="914400"/>
          </a:xfrm>
          <a:prstGeom prst="wav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600" dirty="0"/>
              <a:t>El pedido mínimo para los </a:t>
            </a:r>
            <a:r>
              <a:rPr lang="es-CO" sz="1600" dirty="0">
                <a:solidFill>
                  <a:srgbClr val="002060"/>
                </a:solidFill>
              </a:rPr>
              <a:t>sabores especiales </a:t>
            </a:r>
            <a:r>
              <a:rPr lang="es-CO" sz="1600" dirty="0"/>
              <a:t>es de 1 docena y su valor incrementa $500 </a:t>
            </a: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F8ABF90A-D525-4CA0-BEAE-D2638B4E80EB}"/>
              </a:ext>
            </a:extLst>
          </p:cNvPr>
          <p:cNvSpPr txBox="1"/>
          <p:nvPr/>
        </p:nvSpPr>
        <p:spPr>
          <a:xfrm>
            <a:off x="8918296" y="114119"/>
            <a:ext cx="32737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600" dirty="0"/>
              <a:t>Pedidos vía WhatsApp: 300-560 3950</a:t>
            </a:r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2E352D48-1E51-49E5-A91E-D8E96868E54F}"/>
              </a:ext>
            </a:extLst>
          </p:cNvPr>
          <p:cNvSpPr txBox="1"/>
          <p:nvPr/>
        </p:nvSpPr>
        <p:spPr>
          <a:xfrm>
            <a:off x="10099246" y="382375"/>
            <a:ext cx="21463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600" dirty="0"/>
              <a:t>Nota : No incluye envío</a:t>
            </a:r>
          </a:p>
        </p:txBody>
      </p:sp>
    </p:spTree>
    <p:extLst>
      <p:ext uri="{BB962C8B-B14F-4D97-AF65-F5344CB8AC3E}">
        <p14:creationId xmlns:p14="http://schemas.microsoft.com/office/powerpoint/2010/main" val="31907202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6268</TotalTime>
  <Words>674</Words>
  <Application>Microsoft Office PowerPoint</Application>
  <PresentationFormat>Panorámica</PresentationFormat>
  <Paragraphs>131</Paragraphs>
  <Slides>4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</vt:i4>
      </vt:variant>
    </vt:vector>
  </HeadingPairs>
  <TitlesOfParts>
    <vt:vector size="11" baseType="lpstr">
      <vt:lpstr>Amarillo</vt:lpstr>
      <vt:lpstr>Arial</vt:lpstr>
      <vt:lpstr>Calibri</vt:lpstr>
      <vt:lpstr>Calibri Light</vt:lpstr>
      <vt:lpstr>Comic Sans MS</vt:lpstr>
      <vt:lpstr>Lucida Calligraphy</vt:lpstr>
      <vt:lpstr>Tema de Office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Familia Acevedo Yara</dc:creator>
  <cp:lastModifiedBy>Familia Acevedo Yara</cp:lastModifiedBy>
  <cp:revision>80</cp:revision>
  <dcterms:created xsi:type="dcterms:W3CDTF">2020-10-08T23:36:04Z</dcterms:created>
  <dcterms:modified xsi:type="dcterms:W3CDTF">2020-12-23T12:37:13Z</dcterms:modified>
</cp:coreProperties>
</file>